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66" r:id="rId4"/>
    <p:sldId id="256" r:id="rId5"/>
    <p:sldId id="264" r:id="rId6"/>
    <p:sldId id="257" r:id="rId7"/>
    <p:sldId id="258" r:id="rId8"/>
    <p:sldId id="259" r:id="rId9"/>
    <p:sldId id="260" r:id="rId10"/>
    <p:sldId id="261" r:id="rId11"/>
    <p:sldId id="262" r:id="rId12"/>
    <p:sldId id="270" r:id="rId13"/>
    <p:sldId id="271" r:id="rId14"/>
    <p:sldId id="272" r:id="rId15"/>
    <p:sldId id="273" r:id="rId16"/>
    <p:sldId id="265" r:id="rId17"/>
    <p:sldId id="281" r:id="rId18"/>
    <p:sldId id="282" r:id="rId19"/>
    <p:sldId id="283" r:id="rId20"/>
    <p:sldId id="274" r:id="rId21"/>
    <p:sldId id="275" r:id="rId22"/>
    <p:sldId id="276"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7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1.jpeg"/></Relationships>
</file>

<file path=ppt/diagrams/_rels/data2.xml.rels><?xml version="1.0" encoding="UTF-8" standalone="yes"?>
<Relationships xmlns="http://schemas.openxmlformats.org/package/2006/relationships"><Relationship Id="rId1" Type="http://schemas.openxmlformats.org/officeDocument/2006/relationships/image" Target="../media/image12.jpeg"/></Relationships>
</file>

<file path=ppt/diagrams/_rels/data4.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108999-D6E5-4512-ABC7-29297F415F45}"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ED7AF8F6-E885-4F0B-83EE-A8E7BDACF518}">
      <dgm:prSet phldrT="[Text]"/>
      <dgm:spPr/>
      <dgm:t>
        <a:bodyPr/>
        <a:lstStyle/>
        <a:p>
          <a:r>
            <a:rPr lang="en-US" dirty="0" smtClean="0"/>
            <a:t>SOCIETY</a:t>
          </a:r>
          <a:endParaRPr lang="en-US" dirty="0"/>
        </a:p>
      </dgm:t>
    </dgm:pt>
    <dgm:pt modelId="{1CA8E11D-C877-4E56-BB54-97683CFDD3AE}" type="parTrans" cxnId="{2FB4724B-004A-4392-88D5-4C23C7888779}">
      <dgm:prSet/>
      <dgm:spPr/>
      <dgm:t>
        <a:bodyPr/>
        <a:lstStyle/>
        <a:p>
          <a:endParaRPr lang="en-US"/>
        </a:p>
      </dgm:t>
    </dgm:pt>
    <dgm:pt modelId="{4D60A569-47FA-4B01-86AD-D46B86399229}" type="sibTrans" cxnId="{2FB4724B-004A-4392-88D5-4C23C7888779}">
      <dgm:prSet/>
      <dgm:spPr/>
      <dgm:t>
        <a:bodyPr/>
        <a:lstStyle/>
        <a:p>
          <a:endParaRPr lang="en-US"/>
        </a:p>
      </dgm:t>
    </dgm:pt>
    <dgm:pt modelId="{BF639050-D570-47C3-9B58-CDEC3C797DBB}">
      <dgm:prSet phldrT="[Text]"/>
      <dgm:spPr/>
      <dgm:t>
        <a:bodyPr/>
        <a:lstStyle/>
        <a:p>
          <a:r>
            <a:rPr lang="en-US" dirty="0" smtClean="0"/>
            <a:t>HIGHER STRATUM</a:t>
          </a:r>
          <a:endParaRPr lang="en-US" dirty="0"/>
        </a:p>
      </dgm:t>
    </dgm:pt>
    <dgm:pt modelId="{8F3BD8F7-7150-496D-A482-CB0141992B5D}" type="parTrans" cxnId="{F1A3F134-776C-4CA3-9916-054C0E92BEDC}">
      <dgm:prSet/>
      <dgm:spPr/>
      <dgm:t>
        <a:bodyPr/>
        <a:lstStyle/>
        <a:p>
          <a:endParaRPr lang="en-US"/>
        </a:p>
      </dgm:t>
    </dgm:pt>
    <dgm:pt modelId="{FC375D74-4A4A-4559-9FF8-04828316C226}" type="sibTrans" cxnId="{F1A3F134-776C-4CA3-9916-054C0E92BEDC}">
      <dgm:prSet/>
      <dgm:spPr/>
      <dgm:t>
        <a:bodyPr/>
        <a:lstStyle/>
        <a:p>
          <a:endParaRPr lang="en-US"/>
        </a:p>
      </dgm:t>
    </dgm:pt>
    <dgm:pt modelId="{CD0088F4-BB2C-4868-A0D5-C5D25542CC89}">
      <dgm:prSet phldrT="[Text]"/>
      <dgm:spPr/>
      <dgm:t>
        <a:bodyPr/>
        <a:lstStyle/>
        <a:p>
          <a:r>
            <a:rPr lang="en-US" dirty="0" smtClean="0"/>
            <a:t>LOWER STRATUM</a:t>
          </a:r>
          <a:endParaRPr lang="en-US" dirty="0"/>
        </a:p>
      </dgm:t>
    </dgm:pt>
    <dgm:pt modelId="{ECCB79D7-0E75-4442-816D-F02442206B30}" type="parTrans" cxnId="{3539A438-8A76-40D0-A6F1-76DC412EFCFA}">
      <dgm:prSet/>
      <dgm:spPr/>
      <dgm:t>
        <a:bodyPr/>
        <a:lstStyle/>
        <a:p>
          <a:endParaRPr lang="en-US"/>
        </a:p>
      </dgm:t>
    </dgm:pt>
    <dgm:pt modelId="{A264ECF1-9A8E-4C08-A947-C5C81B233586}" type="sibTrans" cxnId="{3539A438-8A76-40D0-A6F1-76DC412EFCFA}">
      <dgm:prSet/>
      <dgm:spPr/>
      <dgm:t>
        <a:bodyPr/>
        <a:lstStyle/>
        <a:p>
          <a:endParaRPr lang="en-US"/>
        </a:p>
      </dgm:t>
    </dgm:pt>
    <dgm:pt modelId="{9DDC53CD-8EA2-48EF-A1A3-6AFE08BAA875}" type="pres">
      <dgm:prSet presAssocID="{B3108999-D6E5-4512-ABC7-29297F415F45}" presName="Name0" presStyleCnt="0">
        <dgm:presLayoutVars>
          <dgm:dir/>
          <dgm:resizeHandles val="exact"/>
        </dgm:presLayoutVars>
      </dgm:prSet>
      <dgm:spPr/>
      <dgm:t>
        <a:bodyPr/>
        <a:lstStyle/>
        <a:p>
          <a:endParaRPr lang="en-US"/>
        </a:p>
      </dgm:t>
    </dgm:pt>
    <dgm:pt modelId="{FF615B9B-A7E0-46FD-8E73-A19A0F330CEB}" type="pres">
      <dgm:prSet presAssocID="{ED7AF8F6-E885-4F0B-83EE-A8E7BDACF518}" presName="node" presStyleLbl="node1" presStyleIdx="0" presStyleCnt="3">
        <dgm:presLayoutVars>
          <dgm:bulletEnabled val="1"/>
        </dgm:presLayoutVars>
      </dgm:prSet>
      <dgm:spPr/>
      <dgm:t>
        <a:bodyPr/>
        <a:lstStyle/>
        <a:p>
          <a:endParaRPr lang="en-US"/>
        </a:p>
      </dgm:t>
    </dgm:pt>
    <dgm:pt modelId="{75ABB4F3-B29F-4389-9888-4D0CE6853995}" type="pres">
      <dgm:prSet presAssocID="{4D60A569-47FA-4B01-86AD-D46B86399229}" presName="sibTrans" presStyleLbl="sibTrans2D1" presStyleIdx="0" presStyleCnt="3"/>
      <dgm:spPr/>
      <dgm:t>
        <a:bodyPr/>
        <a:lstStyle/>
        <a:p>
          <a:endParaRPr lang="en-US"/>
        </a:p>
      </dgm:t>
    </dgm:pt>
    <dgm:pt modelId="{D51207DF-1BAA-49A5-AB8D-73388F67CAA3}" type="pres">
      <dgm:prSet presAssocID="{4D60A569-47FA-4B01-86AD-D46B86399229}" presName="connectorText" presStyleLbl="sibTrans2D1" presStyleIdx="0" presStyleCnt="3"/>
      <dgm:spPr/>
      <dgm:t>
        <a:bodyPr/>
        <a:lstStyle/>
        <a:p>
          <a:endParaRPr lang="en-US"/>
        </a:p>
      </dgm:t>
    </dgm:pt>
    <dgm:pt modelId="{19A27CCB-6370-4772-AA7D-DF5DF20284CF}" type="pres">
      <dgm:prSet presAssocID="{BF639050-D570-47C3-9B58-CDEC3C797DBB}" presName="node" presStyleLbl="node1" presStyleIdx="1" presStyleCnt="3" custRadScaleRad="101678" custRadScaleInc="2799">
        <dgm:presLayoutVars>
          <dgm:bulletEnabled val="1"/>
        </dgm:presLayoutVars>
      </dgm:prSet>
      <dgm:spPr/>
      <dgm:t>
        <a:bodyPr/>
        <a:lstStyle/>
        <a:p>
          <a:endParaRPr lang="en-US"/>
        </a:p>
      </dgm:t>
    </dgm:pt>
    <dgm:pt modelId="{31EFA6EF-9F3C-42BC-9F33-130D8A8CBD82}" type="pres">
      <dgm:prSet presAssocID="{FC375D74-4A4A-4559-9FF8-04828316C226}" presName="sibTrans" presStyleLbl="sibTrans2D1" presStyleIdx="1" presStyleCnt="3"/>
      <dgm:spPr/>
      <dgm:t>
        <a:bodyPr/>
        <a:lstStyle/>
        <a:p>
          <a:endParaRPr lang="en-US"/>
        </a:p>
      </dgm:t>
    </dgm:pt>
    <dgm:pt modelId="{43A2BC65-E679-406F-9C46-57959E1451E2}" type="pres">
      <dgm:prSet presAssocID="{FC375D74-4A4A-4559-9FF8-04828316C226}" presName="connectorText" presStyleLbl="sibTrans2D1" presStyleIdx="1" presStyleCnt="3"/>
      <dgm:spPr/>
      <dgm:t>
        <a:bodyPr/>
        <a:lstStyle/>
        <a:p>
          <a:endParaRPr lang="en-US"/>
        </a:p>
      </dgm:t>
    </dgm:pt>
    <dgm:pt modelId="{017BA988-0DE4-4F9A-B929-2D03E2B899F9}" type="pres">
      <dgm:prSet presAssocID="{CD0088F4-BB2C-4868-A0D5-C5D25542CC89}" presName="node" presStyleLbl="node1" presStyleIdx="2" presStyleCnt="3">
        <dgm:presLayoutVars>
          <dgm:bulletEnabled val="1"/>
        </dgm:presLayoutVars>
      </dgm:prSet>
      <dgm:spPr/>
      <dgm:t>
        <a:bodyPr/>
        <a:lstStyle/>
        <a:p>
          <a:endParaRPr lang="en-US"/>
        </a:p>
      </dgm:t>
    </dgm:pt>
    <dgm:pt modelId="{A65D3A3D-7942-4675-A3D5-8F2806BC6F10}" type="pres">
      <dgm:prSet presAssocID="{A264ECF1-9A8E-4C08-A947-C5C81B233586}" presName="sibTrans" presStyleLbl="sibTrans2D1" presStyleIdx="2" presStyleCnt="3"/>
      <dgm:spPr/>
      <dgm:t>
        <a:bodyPr/>
        <a:lstStyle/>
        <a:p>
          <a:endParaRPr lang="en-US"/>
        </a:p>
      </dgm:t>
    </dgm:pt>
    <dgm:pt modelId="{5A3DA082-BCB8-4CB2-9607-B04A3DD8E900}" type="pres">
      <dgm:prSet presAssocID="{A264ECF1-9A8E-4C08-A947-C5C81B233586}" presName="connectorText" presStyleLbl="sibTrans2D1" presStyleIdx="2" presStyleCnt="3"/>
      <dgm:spPr/>
      <dgm:t>
        <a:bodyPr/>
        <a:lstStyle/>
        <a:p>
          <a:endParaRPr lang="en-US"/>
        </a:p>
      </dgm:t>
    </dgm:pt>
  </dgm:ptLst>
  <dgm:cxnLst>
    <dgm:cxn modelId="{3539A438-8A76-40D0-A6F1-76DC412EFCFA}" srcId="{B3108999-D6E5-4512-ABC7-29297F415F45}" destId="{CD0088F4-BB2C-4868-A0D5-C5D25542CC89}" srcOrd="2" destOrd="0" parTransId="{ECCB79D7-0E75-4442-816D-F02442206B30}" sibTransId="{A264ECF1-9A8E-4C08-A947-C5C81B233586}"/>
    <dgm:cxn modelId="{2890E2F6-A713-4620-A9EA-472FFA3D8651}" type="presOf" srcId="{A264ECF1-9A8E-4C08-A947-C5C81B233586}" destId="{5A3DA082-BCB8-4CB2-9607-B04A3DD8E900}" srcOrd="1" destOrd="0" presId="urn:microsoft.com/office/officeart/2005/8/layout/cycle7"/>
    <dgm:cxn modelId="{8A55E474-BB07-47B4-A4E1-A85153C1112E}" type="presOf" srcId="{FC375D74-4A4A-4559-9FF8-04828316C226}" destId="{43A2BC65-E679-406F-9C46-57959E1451E2}" srcOrd="1" destOrd="0" presId="urn:microsoft.com/office/officeart/2005/8/layout/cycle7"/>
    <dgm:cxn modelId="{F1A3F134-776C-4CA3-9916-054C0E92BEDC}" srcId="{B3108999-D6E5-4512-ABC7-29297F415F45}" destId="{BF639050-D570-47C3-9B58-CDEC3C797DBB}" srcOrd="1" destOrd="0" parTransId="{8F3BD8F7-7150-496D-A482-CB0141992B5D}" sibTransId="{FC375D74-4A4A-4559-9FF8-04828316C226}"/>
    <dgm:cxn modelId="{1FAB5E47-1622-4CDE-BF24-9DD14F23C287}" type="presOf" srcId="{CD0088F4-BB2C-4868-A0D5-C5D25542CC89}" destId="{017BA988-0DE4-4F9A-B929-2D03E2B899F9}" srcOrd="0" destOrd="0" presId="urn:microsoft.com/office/officeart/2005/8/layout/cycle7"/>
    <dgm:cxn modelId="{2FB4724B-004A-4392-88D5-4C23C7888779}" srcId="{B3108999-D6E5-4512-ABC7-29297F415F45}" destId="{ED7AF8F6-E885-4F0B-83EE-A8E7BDACF518}" srcOrd="0" destOrd="0" parTransId="{1CA8E11D-C877-4E56-BB54-97683CFDD3AE}" sibTransId="{4D60A569-47FA-4B01-86AD-D46B86399229}"/>
    <dgm:cxn modelId="{40075BAB-3F51-4738-9554-2C3886A4AB2E}" type="presOf" srcId="{B3108999-D6E5-4512-ABC7-29297F415F45}" destId="{9DDC53CD-8EA2-48EF-A1A3-6AFE08BAA875}" srcOrd="0" destOrd="0" presId="urn:microsoft.com/office/officeart/2005/8/layout/cycle7"/>
    <dgm:cxn modelId="{8837FAE6-212F-49C2-A53E-86BC6E41C3BA}" type="presOf" srcId="{FC375D74-4A4A-4559-9FF8-04828316C226}" destId="{31EFA6EF-9F3C-42BC-9F33-130D8A8CBD82}" srcOrd="0" destOrd="0" presId="urn:microsoft.com/office/officeart/2005/8/layout/cycle7"/>
    <dgm:cxn modelId="{3C620C5E-ACCE-4447-8E49-9B52A6F8F2EB}" type="presOf" srcId="{4D60A569-47FA-4B01-86AD-D46B86399229}" destId="{D51207DF-1BAA-49A5-AB8D-73388F67CAA3}" srcOrd="1" destOrd="0" presId="urn:microsoft.com/office/officeart/2005/8/layout/cycle7"/>
    <dgm:cxn modelId="{E5E58EC3-6DAA-4033-BE1F-5A7C5691733B}" type="presOf" srcId="{A264ECF1-9A8E-4C08-A947-C5C81B233586}" destId="{A65D3A3D-7942-4675-A3D5-8F2806BC6F10}" srcOrd="0" destOrd="0" presId="urn:microsoft.com/office/officeart/2005/8/layout/cycle7"/>
    <dgm:cxn modelId="{9F4B69DC-1FDB-4E4B-84ED-F60F51A4323C}" type="presOf" srcId="{BF639050-D570-47C3-9B58-CDEC3C797DBB}" destId="{19A27CCB-6370-4772-AA7D-DF5DF20284CF}" srcOrd="0" destOrd="0" presId="urn:microsoft.com/office/officeart/2005/8/layout/cycle7"/>
    <dgm:cxn modelId="{CDFF8EA3-970D-494C-88D6-8B8B69B67659}" type="presOf" srcId="{4D60A569-47FA-4B01-86AD-D46B86399229}" destId="{75ABB4F3-B29F-4389-9888-4D0CE6853995}" srcOrd="0" destOrd="0" presId="urn:microsoft.com/office/officeart/2005/8/layout/cycle7"/>
    <dgm:cxn modelId="{0642A53D-39DD-4A6D-BC33-5C71BA4430E6}" type="presOf" srcId="{ED7AF8F6-E885-4F0B-83EE-A8E7BDACF518}" destId="{FF615B9B-A7E0-46FD-8E73-A19A0F330CEB}" srcOrd="0" destOrd="0" presId="urn:microsoft.com/office/officeart/2005/8/layout/cycle7"/>
    <dgm:cxn modelId="{2DEDD4AB-71D8-4ECC-A544-961C1867C75C}" type="presParOf" srcId="{9DDC53CD-8EA2-48EF-A1A3-6AFE08BAA875}" destId="{FF615B9B-A7E0-46FD-8E73-A19A0F330CEB}" srcOrd="0" destOrd="0" presId="urn:microsoft.com/office/officeart/2005/8/layout/cycle7"/>
    <dgm:cxn modelId="{43B9222F-5310-40B2-856D-A2E4BEDEA339}" type="presParOf" srcId="{9DDC53CD-8EA2-48EF-A1A3-6AFE08BAA875}" destId="{75ABB4F3-B29F-4389-9888-4D0CE6853995}" srcOrd="1" destOrd="0" presId="urn:microsoft.com/office/officeart/2005/8/layout/cycle7"/>
    <dgm:cxn modelId="{D6D6DE14-C08E-4FFD-A229-4995E8328B62}" type="presParOf" srcId="{75ABB4F3-B29F-4389-9888-4D0CE6853995}" destId="{D51207DF-1BAA-49A5-AB8D-73388F67CAA3}" srcOrd="0" destOrd="0" presId="urn:microsoft.com/office/officeart/2005/8/layout/cycle7"/>
    <dgm:cxn modelId="{9E8A00B3-8104-4EC7-9CF9-5AB92BBA0CC9}" type="presParOf" srcId="{9DDC53CD-8EA2-48EF-A1A3-6AFE08BAA875}" destId="{19A27CCB-6370-4772-AA7D-DF5DF20284CF}" srcOrd="2" destOrd="0" presId="urn:microsoft.com/office/officeart/2005/8/layout/cycle7"/>
    <dgm:cxn modelId="{86739F58-0919-47D1-98AD-266521D6F0DA}" type="presParOf" srcId="{9DDC53CD-8EA2-48EF-A1A3-6AFE08BAA875}" destId="{31EFA6EF-9F3C-42BC-9F33-130D8A8CBD82}" srcOrd="3" destOrd="0" presId="urn:microsoft.com/office/officeart/2005/8/layout/cycle7"/>
    <dgm:cxn modelId="{E82418C8-5220-4006-8F05-2B98D641374C}" type="presParOf" srcId="{31EFA6EF-9F3C-42BC-9F33-130D8A8CBD82}" destId="{43A2BC65-E679-406F-9C46-57959E1451E2}" srcOrd="0" destOrd="0" presId="urn:microsoft.com/office/officeart/2005/8/layout/cycle7"/>
    <dgm:cxn modelId="{2F308742-3F55-4A00-B972-7B4A1F655F0A}" type="presParOf" srcId="{9DDC53CD-8EA2-48EF-A1A3-6AFE08BAA875}" destId="{017BA988-0DE4-4F9A-B929-2D03E2B899F9}" srcOrd="4" destOrd="0" presId="urn:microsoft.com/office/officeart/2005/8/layout/cycle7"/>
    <dgm:cxn modelId="{263412F0-BAFB-41DC-9AB0-1B5EDAA1D735}" type="presParOf" srcId="{9DDC53CD-8EA2-48EF-A1A3-6AFE08BAA875}" destId="{A65D3A3D-7942-4675-A3D5-8F2806BC6F10}" srcOrd="5" destOrd="0" presId="urn:microsoft.com/office/officeart/2005/8/layout/cycle7"/>
    <dgm:cxn modelId="{5E204D6E-1016-4E0E-AEA5-6055134A2C05}" type="presParOf" srcId="{A65D3A3D-7942-4675-A3D5-8F2806BC6F10}" destId="{5A3DA082-BCB8-4CB2-9607-B04A3DD8E900}" srcOrd="0" destOrd="0" presId="urn:microsoft.com/office/officeart/2005/8/layout/cycle7"/>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868BC1-406C-4F89-8DD1-3074EC28A5A0}"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E2F8B651-E70B-46E9-A510-7BAF4B460723}">
      <dgm:prSet phldrT="[Text]"/>
      <dgm:spPr/>
      <dgm:t>
        <a:bodyPr/>
        <a:lstStyle/>
        <a:p>
          <a:r>
            <a:rPr lang="en-US" dirty="0" smtClean="0"/>
            <a:t>ELITE</a:t>
          </a:r>
          <a:endParaRPr lang="en-US" dirty="0"/>
        </a:p>
      </dgm:t>
    </dgm:pt>
    <dgm:pt modelId="{31A0B3BA-4BDA-4E7D-8FC0-C411614057AE}" type="parTrans" cxnId="{E0AA233B-6552-44CD-A58C-DCD708446685}">
      <dgm:prSet/>
      <dgm:spPr/>
      <dgm:t>
        <a:bodyPr/>
        <a:lstStyle/>
        <a:p>
          <a:endParaRPr lang="en-US"/>
        </a:p>
      </dgm:t>
    </dgm:pt>
    <dgm:pt modelId="{E0070325-02CB-4B9A-8810-DDBEA9007276}" type="sibTrans" cxnId="{E0AA233B-6552-44CD-A58C-DCD708446685}">
      <dgm:prSet/>
      <dgm:spPr/>
      <dgm:t>
        <a:bodyPr/>
        <a:lstStyle/>
        <a:p>
          <a:endParaRPr lang="en-US"/>
        </a:p>
      </dgm:t>
    </dgm:pt>
    <dgm:pt modelId="{D558D6AF-0661-49E2-86D8-65E83B133AB6}">
      <dgm:prSet phldrT="[Text]"/>
      <dgm:spPr/>
      <dgm:t>
        <a:bodyPr/>
        <a:lstStyle/>
        <a:p>
          <a:r>
            <a:rPr lang="en-US" dirty="0" smtClean="0"/>
            <a:t>NON-GOVERNING ELITE</a:t>
          </a:r>
          <a:endParaRPr lang="en-US" dirty="0"/>
        </a:p>
      </dgm:t>
    </dgm:pt>
    <dgm:pt modelId="{E1F9B8B7-6533-424D-99CA-83B353B13896}" type="parTrans" cxnId="{C3F0EC1C-A45A-46D9-A0B6-B6E5154BDA76}">
      <dgm:prSet/>
      <dgm:spPr/>
      <dgm:t>
        <a:bodyPr/>
        <a:lstStyle/>
        <a:p>
          <a:endParaRPr lang="en-US"/>
        </a:p>
      </dgm:t>
    </dgm:pt>
    <dgm:pt modelId="{5CBA806F-5C26-444E-8604-57C41A8036A1}" type="sibTrans" cxnId="{C3F0EC1C-A45A-46D9-A0B6-B6E5154BDA76}">
      <dgm:prSet/>
      <dgm:spPr/>
      <dgm:t>
        <a:bodyPr/>
        <a:lstStyle/>
        <a:p>
          <a:endParaRPr lang="en-US"/>
        </a:p>
      </dgm:t>
    </dgm:pt>
    <dgm:pt modelId="{6ACB934E-9A83-4B7E-9C68-CB28EBB850AC}">
      <dgm:prSet phldrT="[Text]"/>
      <dgm:spPr/>
      <dgm:t>
        <a:bodyPr/>
        <a:lstStyle/>
        <a:p>
          <a:r>
            <a:rPr lang="en-US" dirty="0" smtClean="0"/>
            <a:t>GOVERNING ELITE</a:t>
          </a:r>
          <a:endParaRPr lang="en-US" dirty="0"/>
        </a:p>
      </dgm:t>
    </dgm:pt>
    <dgm:pt modelId="{492B974E-CE20-4EB2-A97F-AD06FE2F1D1E}" type="parTrans" cxnId="{17017088-52DE-4DA3-8037-BFE25A7C32DD}">
      <dgm:prSet/>
      <dgm:spPr/>
      <dgm:t>
        <a:bodyPr/>
        <a:lstStyle/>
        <a:p>
          <a:endParaRPr lang="en-US"/>
        </a:p>
      </dgm:t>
    </dgm:pt>
    <dgm:pt modelId="{DDFFE234-AFC5-494A-8A56-D2F26B62D3ED}" type="sibTrans" cxnId="{17017088-52DE-4DA3-8037-BFE25A7C32DD}">
      <dgm:prSet/>
      <dgm:spPr/>
      <dgm:t>
        <a:bodyPr/>
        <a:lstStyle/>
        <a:p>
          <a:endParaRPr lang="en-US"/>
        </a:p>
      </dgm:t>
    </dgm:pt>
    <dgm:pt modelId="{E94C027B-48F0-4DAB-97EC-923200164F93}" type="pres">
      <dgm:prSet presAssocID="{06868BC1-406C-4F89-8DD1-3074EC28A5A0}" presName="Name0" presStyleCnt="0">
        <dgm:presLayoutVars>
          <dgm:dir/>
          <dgm:resizeHandles val="exact"/>
        </dgm:presLayoutVars>
      </dgm:prSet>
      <dgm:spPr/>
      <dgm:t>
        <a:bodyPr/>
        <a:lstStyle/>
        <a:p>
          <a:endParaRPr lang="en-US"/>
        </a:p>
      </dgm:t>
    </dgm:pt>
    <dgm:pt modelId="{DF7F441B-48ED-465B-982D-C2AED46D9223}" type="pres">
      <dgm:prSet presAssocID="{E2F8B651-E70B-46E9-A510-7BAF4B460723}" presName="node" presStyleLbl="node1" presStyleIdx="0" presStyleCnt="3">
        <dgm:presLayoutVars>
          <dgm:bulletEnabled val="1"/>
        </dgm:presLayoutVars>
      </dgm:prSet>
      <dgm:spPr/>
      <dgm:t>
        <a:bodyPr/>
        <a:lstStyle/>
        <a:p>
          <a:endParaRPr lang="en-US"/>
        </a:p>
      </dgm:t>
    </dgm:pt>
    <dgm:pt modelId="{F03628EF-3C3B-4014-8D13-36C998EF0A1F}" type="pres">
      <dgm:prSet presAssocID="{E0070325-02CB-4B9A-8810-DDBEA9007276}" presName="sibTrans" presStyleLbl="sibTrans2D1" presStyleIdx="0" presStyleCnt="3"/>
      <dgm:spPr/>
      <dgm:t>
        <a:bodyPr/>
        <a:lstStyle/>
        <a:p>
          <a:endParaRPr lang="en-US"/>
        </a:p>
      </dgm:t>
    </dgm:pt>
    <dgm:pt modelId="{E8EB20D9-3C3D-4649-979D-705EEC78484A}" type="pres">
      <dgm:prSet presAssocID="{E0070325-02CB-4B9A-8810-DDBEA9007276}" presName="connectorText" presStyleLbl="sibTrans2D1" presStyleIdx="0" presStyleCnt="3"/>
      <dgm:spPr/>
      <dgm:t>
        <a:bodyPr/>
        <a:lstStyle/>
        <a:p>
          <a:endParaRPr lang="en-US"/>
        </a:p>
      </dgm:t>
    </dgm:pt>
    <dgm:pt modelId="{6EFEE317-484E-44DA-9C78-3EA18FFB330F}" type="pres">
      <dgm:prSet presAssocID="{D558D6AF-0661-49E2-86D8-65E83B133AB6}" presName="node" presStyleLbl="node1" presStyleIdx="1" presStyleCnt="3">
        <dgm:presLayoutVars>
          <dgm:bulletEnabled val="1"/>
        </dgm:presLayoutVars>
      </dgm:prSet>
      <dgm:spPr/>
      <dgm:t>
        <a:bodyPr/>
        <a:lstStyle/>
        <a:p>
          <a:endParaRPr lang="en-US"/>
        </a:p>
      </dgm:t>
    </dgm:pt>
    <dgm:pt modelId="{DE785979-36DF-48DE-9489-CD10DC6BF2ED}" type="pres">
      <dgm:prSet presAssocID="{5CBA806F-5C26-444E-8604-57C41A8036A1}" presName="sibTrans" presStyleLbl="sibTrans2D1" presStyleIdx="1" presStyleCnt="3"/>
      <dgm:spPr/>
      <dgm:t>
        <a:bodyPr/>
        <a:lstStyle/>
        <a:p>
          <a:endParaRPr lang="en-US"/>
        </a:p>
      </dgm:t>
    </dgm:pt>
    <dgm:pt modelId="{5A35ED1D-7D56-4941-89CA-AE25CF8F72D0}" type="pres">
      <dgm:prSet presAssocID="{5CBA806F-5C26-444E-8604-57C41A8036A1}" presName="connectorText" presStyleLbl="sibTrans2D1" presStyleIdx="1" presStyleCnt="3"/>
      <dgm:spPr/>
      <dgm:t>
        <a:bodyPr/>
        <a:lstStyle/>
        <a:p>
          <a:endParaRPr lang="en-US"/>
        </a:p>
      </dgm:t>
    </dgm:pt>
    <dgm:pt modelId="{20AE4698-98D0-41FB-B6DA-E2359C4C9AE8}" type="pres">
      <dgm:prSet presAssocID="{6ACB934E-9A83-4B7E-9C68-CB28EBB850AC}" presName="node" presStyleLbl="node1" presStyleIdx="2" presStyleCnt="3">
        <dgm:presLayoutVars>
          <dgm:bulletEnabled val="1"/>
        </dgm:presLayoutVars>
      </dgm:prSet>
      <dgm:spPr/>
      <dgm:t>
        <a:bodyPr/>
        <a:lstStyle/>
        <a:p>
          <a:endParaRPr lang="en-US"/>
        </a:p>
      </dgm:t>
    </dgm:pt>
    <dgm:pt modelId="{7D1A0F18-15E2-4513-B62F-1B90E2D3C0E0}" type="pres">
      <dgm:prSet presAssocID="{DDFFE234-AFC5-494A-8A56-D2F26B62D3ED}" presName="sibTrans" presStyleLbl="sibTrans2D1" presStyleIdx="2" presStyleCnt="3"/>
      <dgm:spPr/>
      <dgm:t>
        <a:bodyPr/>
        <a:lstStyle/>
        <a:p>
          <a:endParaRPr lang="en-US"/>
        </a:p>
      </dgm:t>
    </dgm:pt>
    <dgm:pt modelId="{A064D3C5-90E4-40D6-B121-8A4EB88D5A57}" type="pres">
      <dgm:prSet presAssocID="{DDFFE234-AFC5-494A-8A56-D2F26B62D3ED}" presName="connectorText" presStyleLbl="sibTrans2D1" presStyleIdx="2" presStyleCnt="3"/>
      <dgm:spPr/>
      <dgm:t>
        <a:bodyPr/>
        <a:lstStyle/>
        <a:p>
          <a:endParaRPr lang="en-US"/>
        </a:p>
      </dgm:t>
    </dgm:pt>
  </dgm:ptLst>
  <dgm:cxnLst>
    <dgm:cxn modelId="{C70BE445-26B5-408E-B904-B5F27E47A2C4}" type="presOf" srcId="{5CBA806F-5C26-444E-8604-57C41A8036A1}" destId="{5A35ED1D-7D56-4941-89CA-AE25CF8F72D0}" srcOrd="1" destOrd="0" presId="urn:microsoft.com/office/officeart/2005/8/layout/cycle7"/>
    <dgm:cxn modelId="{E72742BF-C911-40FB-8012-C4A55BCD6121}" type="presOf" srcId="{6ACB934E-9A83-4B7E-9C68-CB28EBB850AC}" destId="{20AE4698-98D0-41FB-B6DA-E2359C4C9AE8}" srcOrd="0" destOrd="0" presId="urn:microsoft.com/office/officeart/2005/8/layout/cycle7"/>
    <dgm:cxn modelId="{EEE1FDE7-C5BA-4CA6-B5B4-D58B03174EE4}" type="presOf" srcId="{DDFFE234-AFC5-494A-8A56-D2F26B62D3ED}" destId="{7D1A0F18-15E2-4513-B62F-1B90E2D3C0E0}" srcOrd="0" destOrd="0" presId="urn:microsoft.com/office/officeart/2005/8/layout/cycle7"/>
    <dgm:cxn modelId="{3FE13212-2DEF-4CCE-9B4A-896A879B40EC}" type="presOf" srcId="{E0070325-02CB-4B9A-8810-DDBEA9007276}" destId="{E8EB20D9-3C3D-4649-979D-705EEC78484A}" srcOrd="1" destOrd="0" presId="urn:microsoft.com/office/officeart/2005/8/layout/cycle7"/>
    <dgm:cxn modelId="{4CDD1D18-0EDB-477C-AE1C-E4CC5E250CA5}" type="presOf" srcId="{DDFFE234-AFC5-494A-8A56-D2F26B62D3ED}" destId="{A064D3C5-90E4-40D6-B121-8A4EB88D5A57}" srcOrd="1" destOrd="0" presId="urn:microsoft.com/office/officeart/2005/8/layout/cycle7"/>
    <dgm:cxn modelId="{C3F0EC1C-A45A-46D9-A0B6-B6E5154BDA76}" srcId="{06868BC1-406C-4F89-8DD1-3074EC28A5A0}" destId="{D558D6AF-0661-49E2-86D8-65E83B133AB6}" srcOrd="1" destOrd="0" parTransId="{E1F9B8B7-6533-424D-99CA-83B353B13896}" sibTransId="{5CBA806F-5C26-444E-8604-57C41A8036A1}"/>
    <dgm:cxn modelId="{17017088-52DE-4DA3-8037-BFE25A7C32DD}" srcId="{06868BC1-406C-4F89-8DD1-3074EC28A5A0}" destId="{6ACB934E-9A83-4B7E-9C68-CB28EBB850AC}" srcOrd="2" destOrd="0" parTransId="{492B974E-CE20-4EB2-A97F-AD06FE2F1D1E}" sibTransId="{DDFFE234-AFC5-494A-8A56-D2F26B62D3ED}"/>
    <dgm:cxn modelId="{9EACBF5C-2C61-4F9A-9D8E-3FB6238592A4}" type="presOf" srcId="{E2F8B651-E70B-46E9-A510-7BAF4B460723}" destId="{DF7F441B-48ED-465B-982D-C2AED46D9223}" srcOrd="0" destOrd="0" presId="urn:microsoft.com/office/officeart/2005/8/layout/cycle7"/>
    <dgm:cxn modelId="{E0AA233B-6552-44CD-A58C-DCD708446685}" srcId="{06868BC1-406C-4F89-8DD1-3074EC28A5A0}" destId="{E2F8B651-E70B-46E9-A510-7BAF4B460723}" srcOrd="0" destOrd="0" parTransId="{31A0B3BA-4BDA-4E7D-8FC0-C411614057AE}" sibTransId="{E0070325-02CB-4B9A-8810-DDBEA9007276}"/>
    <dgm:cxn modelId="{E066DB64-03DA-48AE-9383-A86EE3DD7D09}" type="presOf" srcId="{E0070325-02CB-4B9A-8810-DDBEA9007276}" destId="{F03628EF-3C3B-4014-8D13-36C998EF0A1F}" srcOrd="0" destOrd="0" presId="urn:microsoft.com/office/officeart/2005/8/layout/cycle7"/>
    <dgm:cxn modelId="{3CE7A60F-8C05-488F-8783-C57FAB679300}" type="presOf" srcId="{06868BC1-406C-4F89-8DD1-3074EC28A5A0}" destId="{E94C027B-48F0-4DAB-97EC-923200164F93}" srcOrd="0" destOrd="0" presId="urn:microsoft.com/office/officeart/2005/8/layout/cycle7"/>
    <dgm:cxn modelId="{2046CC52-7BD2-4F2A-95B1-DA7F0C8D558F}" type="presOf" srcId="{D558D6AF-0661-49E2-86D8-65E83B133AB6}" destId="{6EFEE317-484E-44DA-9C78-3EA18FFB330F}" srcOrd="0" destOrd="0" presId="urn:microsoft.com/office/officeart/2005/8/layout/cycle7"/>
    <dgm:cxn modelId="{A3AB8E00-448E-4246-9B7D-253C1D0DCE7A}" type="presOf" srcId="{5CBA806F-5C26-444E-8604-57C41A8036A1}" destId="{DE785979-36DF-48DE-9489-CD10DC6BF2ED}" srcOrd="0" destOrd="0" presId="urn:microsoft.com/office/officeart/2005/8/layout/cycle7"/>
    <dgm:cxn modelId="{656C582C-2133-4DB7-8EE1-6452F62FFB5A}" type="presParOf" srcId="{E94C027B-48F0-4DAB-97EC-923200164F93}" destId="{DF7F441B-48ED-465B-982D-C2AED46D9223}" srcOrd="0" destOrd="0" presId="urn:microsoft.com/office/officeart/2005/8/layout/cycle7"/>
    <dgm:cxn modelId="{E541722D-7FEA-4643-9018-673BD0F388EF}" type="presParOf" srcId="{E94C027B-48F0-4DAB-97EC-923200164F93}" destId="{F03628EF-3C3B-4014-8D13-36C998EF0A1F}" srcOrd="1" destOrd="0" presId="urn:microsoft.com/office/officeart/2005/8/layout/cycle7"/>
    <dgm:cxn modelId="{C863F863-0C2F-47AD-B5D2-1D5948052D19}" type="presParOf" srcId="{F03628EF-3C3B-4014-8D13-36C998EF0A1F}" destId="{E8EB20D9-3C3D-4649-979D-705EEC78484A}" srcOrd="0" destOrd="0" presId="urn:microsoft.com/office/officeart/2005/8/layout/cycle7"/>
    <dgm:cxn modelId="{EB20A4CF-E8B9-4DCD-8BD5-647E874499F7}" type="presParOf" srcId="{E94C027B-48F0-4DAB-97EC-923200164F93}" destId="{6EFEE317-484E-44DA-9C78-3EA18FFB330F}" srcOrd="2" destOrd="0" presId="urn:microsoft.com/office/officeart/2005/8/layout/cycle7"/>
    <dgm:cxn modelId="{1A5887C6-0EEB-49F1-8BA2-ABAFA73ADC15}" type="presParOf" srcId="{E94C027B-48F0-4DAB-97EC-923200164F93}" destId="{DE785979-36DF-48DE-9489-CD10DC6BF2ED}" srcOrd="3" destOrd="0" presId="urn:microsoft.com/office/officeart/2005/8/layout/cycle7"/>
    <dgm:cxn modelId="{CA65055B-E2AA-48B6-8966-D09EC2C03ED9}" type="presParOf" srcId="{DE785979-36DF-48DE-9489-CD10DC6BF2ED}" destId="{5A35ED1D-7D56-4941-89CA-AE25CF8F72D0}" srcOrd="0" destOrd="0" presId="urn:microsoft.com/office/officeart/2005/8/layout/cycle7"/>
    <dgm:cxn modelId="{1B4CCD13-7A83-4269-8817-6FFB46BE84D6}" type="presParOf" srcId="{E94C027B-48F0-4DAB-97EC-923200164F93}" destId="{20AE4698-98D0-41FB-B6DA-E2359C4C9AE8}" srcOrd="4" destOrd="0" presId="urn:microsoft.com/office/officeart/2005/8/layout/cycle7"/>
    <dgm:cxn modelId="{7DA2A7EC-1E9C-4D09-9534-DA0E821C164D}" type="presParOf" srcId="{E94C027B-48F0-4DAB-97EC-923200164F93}" destId="{7D1A0F18-15E2-4513-B62F-1B90E2D3C0E0}" srcOrd="5" destOrd="0" presId="urn:microsoft.com/office/officeart/2005/8/layout/cycle7"/>
    <dgm:cxn modelId="{A5A71DB4-E303-41EE-8FBE-EC347C3F235A}" type="presParOf" srcId="{7D1A0F18-15E2-4513-B62F-1B90E2D3C0E0}" destId="{A064D3C5-90E4-40D6-B121-8A4EB88D5A57}" srcOrd="0" destOrd="0" presId="urn:microsoft.com/office/officeart/2005/8/layout/cycle7"/>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62B213-22D6-4496-8326-00B4DE7CC699}"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8850372E-E4BE-4591-BA28-5EAB0BE391B8}">
      <dgm:prSet phldrT="[Text]"/>
      <dgm:spPr/>
      <dgm:t>
        <a:bodyPr/>
        <a:lstStyle/>
        <a:p>
          <a:r>
            <a:rPr lang="en-US" dirty="0" smtClean="0"/>
            <a:t>GOVERNING ELITE</a:t>
          </a:r>
          <a:endParaRPr lang="en-US" dirty="0"/>
        </a:p>
      </dgm:t>
    </dgm:pt>
    <dgm:pt modelId="{73CA6CCD-CA2C-41BE-BF0B-6A9292C338B6}" type="parTrans" cxnId="{ABB2BED3-43ED-42E0-A49A-079DF64602C9}">
      <dgm:prSet/>
      <dgm:spPr/>
      <dgm:t>
        <a:bodyPr/>
        <a:lstStyle/>
        <a:p>
          <a:endParaRPr lang="en-US"/>
        </a:p>
      </dgm:t>
    </dgm:pt>
    <dgm:pt modelId="{6F4DD785-9336-4A56-8C30-99D7F377C924}" type="sibTrans" cxnId="{ABB2BED3-43ED-42E0-A49A-079DF64602C9}">
      <dgm:prSet/>
      <dgm:spPr/>
      <dgm:t>
        <a:bodyPr/>
        <a:lstStyle/>
        <a:p>
          <a:endParaRPr lang="en-US"/>
        </a:p>
      </dgm:t>
    </dgm:pt>
    <dgm:pt modelId="{19DF48D7-2F1E-48BD-A0BF-682A890A83F7}">
      <dgm:prSet phldrT="[Text]"/>
      <dgm:spPr/>
      <dgm:t>
        <a:bodyPr/>
        <a:lstStyle/>
        <a:p>
          <a:r>
            <a:rPr lang="en-US" dirty="0" smtClean="0"/>
            <a:t>LIONS</a:t>
          </a:r>
          <a:endParaRPr lang="en-US" dirty="0"/>
        </a:p>
      </dgm:t>
    </dgm:pt>
    <dgm:pt modelId="{ADF1EA02-2A91-4111-B2D2-55F981A532E1}" type="parTrans" cxnId="{7D0EFB12-63DD-404E-A7BA-B75DE2F3CC5D}">
      <dgm:prSet/>
      <dgm:spPr/>
      <dgm:t>
        <a:bodyPr/>
        <a:lstStyle/>
        <a:p>
          <a:endParaRPr lang="en-US"/>
        </a:p>
      </dgm:t>
    </dgm:pt>
    <dgm:pt modelId="{69F01EBF-AE9D-445D-B59C-77B01E8F9573}" type="sibTrans" cxnId="{7D0EFB12-63DD-404E-A7BA-B75DE2F3CC5D}">
      <dgm:prSet/>
      <dgm:spPr/>
      <dgm:t>
        <a:bodyPr/>
        <a:lstStyle/>
        <a:p>
          <a:endParaRPr lang="en-US"/>
        </a:p>
      </dgm:t>
    </dgm:pt>
    <dgm:pt modelId="{CF8FDA0C-A76B-4268-B7A9-F7F24DA86029}">
      <dgm:prSet phldrT="[Text]"/>
      <dgm:spPr/>
      <dgm:t>
        <a:bodyPr/>
        <a:lstStyle/>
        <a:p>
          <a:r>
            <a:rPr lang="en-US" dirty="0" smtClean="0"/>
            <a:t>FOXES </a:t>
          </a:r>
          <a:endParaRPr lang="en-US" dirty="0"/>
        </a:p>
      </dgm:t>
    </dgm:pt>
    <dgm:pt modelId="{B2EDBBBB-2334-4280-9E7F-CB0DA2FFD454}" type="parTrans" cxnId="{6BFC067C-3A8F-434C-B5DF-747609B833A6}">
      <dgm:prSet/>
      <dgm:spPr/>
      <dgm:t>
        <a:bodyPr/>
        <a:lstStyle/>
        <a:p>
          <a:endParaRPr lang="en-US"/>
        </a:p>
      </dgm:t>
    </dgm:pt>
    <dgm:pt modelId="{2D0E1669-7EC2-4543-87E0-5CB8E1EA15AF}" type="sibTrans" cxnId="{6BFC067C-3A8F-434C-B5DF-747609B833A6}">
      <dgm:prSet/>
      <dgm:spPr/>
      <dgm:t>
        <a:bodyPr/>
        <a:lstStyle/>
        <a:p>
          <a:endParaRPr lang="en-US"/>
        </a:p>
      </dgm:t>
    </dgm:pt>
    <dgm:pt modelId="{2DDECFE3-5EDA-4C15-8926-8FB7C9BC39F2}" type="pres">
      <dgm:prSet presAssocID="{8862B213-22D6-4496-8326-00B4DE7CC699}" presName="Name0" presStyleCnt="0">
        <dgm:presLayoutVars>
          <dgm:dir/>
          <dgm:resizeHandles val="exact"/>
        </dgm:presLayoutVars>
      </dgm:prSet>
      <dgm:spPr/>
      <dgm:t>
        <a:bodyPr/>
        <a:lstStyle/>
        <a:p>
          <a:endParaRPr lang="en-US"/>
        </a:p>
      </dgm:t>
    </dgm:pt>
    <dgm:pt modelId="{E90F367D-102A-4247-88ED-35B7FE94682C}" type="pres">
      <dgm:prSet presAssocID="{8850372E-E4BE-4591-BA28-5EAB0BE391B8}" presName="node" presStyleLbl="node1" presStyleIdx="0" presStyleCnt="3">
        <dgm:presLayoutVars>
          <dgm:bulletEnabled val="1"/>
        </dgm:presLayoutVars>
      </dgm:prSet>
      <dgm:spPr/>
      <dgm:t>
        <a:bodyPr/>
        <a:lstStyle/>
        <a:p>
          <a:endParaRPr lang="en-US"/>
        </a:p>
      </dgm:t>
    </dgm:pt>
    <dgm:pt modelId="{55172654-F392-4B2C-90FB-A1701B1AF617}" type="pres">
      <dgm:prSet presAssocID="{6F4DD785-9336-4A56-8C30-99D7F377C924}" presName="sibTrans" presStyleLbl="sibTrans2D1" presStyleIdx="0" presStyleCnt="3"/>
      <dgm:spPr/>
      <dgm:t>
        <a:bodyPr/>
        <a:lstStyle/>
        <a:p>
          <a:endParaRPr lang="en-US"/>
        </a:p>
      </dgm:t>
    </dgm:pt>
    <dgm:pt modelId="{7DD6BBAE-9BEA-4CAD-BFAC-67F6864E5F60}" type="pres">
      <dgm:prSet presAssocID="{6F4DD785-9336-4A56-8C30-99D7F377C924}" presName="connectorText" presStyleLbl="sibTrans2D1" presStyleIdx="0" presStyleCnt="3"/>
      <dgm:spPr/>
      <dgm:t>
        <a:bodyPr/>
        <a:lstStyle/>
        <a:p>
          <a:endParaRPr lang="en-US"/>
        </a:p>
      </dgm:t>
    </dgm:pt>
    <dgm:pt modelId="{5D12D403-221C-4AEA-B09C-D881A24E6793}" type="pres">
      <dgm:prSet presAssocID="{19DF48D7-2F1E-48BD-A0BF-682A890A83F7}" presName="node" presStyleLbl="node1" presStyleIdx="1" presStyleCnt="3">
        <dgm:presLayoutVars>
          <dgm:bulletEnabled val="1"/>
        </dgm:presLayoutVars>
      </dgm:prSet>
      <dgm:spPr/>
      <dgm:t>
        <a:bodyPr/>
        <a:lstStyle/>
        <a:p>
          <a:endParaRPr lang="en-US"/>
        </a:p>
      </dgm:t>
    </dgm:pt>
    <dgm:pt modelId="{FE96FFBB-4F87-469F-971E-C1DF840A47CE}" type="pres">
      <dgm:prSet presAssocID="{69F01EBF-AE9D-445D-B59C-77B01E8F9573}" presName="sibTrans" presStyleLbl="sibTrans2D1" presStyleIdx="1" presStyleCnt="3"/>
      <dgm:spPr/>
      <dgm:t>
        <a:bodyPr/>
        <a:lstStyle/>
        <a:p>
          <a:endParaRPr lang="en-US"/>
        </a:p>
      </dgm:t>
    </dgm:pt>
    <dgm:pt modelId="{58A8F9B1-F61A-4E0C-A5CA-335FDC6A1BEB}" type="pres">
      <dgm:prSet presAssocID="{69F01EBF-AE9D-445D-B59C-77B01E8F9573}" presName="connectorText" presStyleLbl="sibTrans2D1" presStyleIdx="1" presStyleCnt="3"/>
      <dgm:spPr/>
      <dgm:t>
        <a:bodyPr/>
        <a:lstStyle/>
        <a:p>
          <a:endParaRPr lang="en-US"/>
        </a:p>
      </dgm:t>
    </dgm:pt>
    <dgm:pt modelId="{BD0DDDAD-BD66-4350-B351-0831CABB7C65}" type="pres">
      <dgm:prSet presAssocID="{CF8FDA0C-A76B-4268-B7A9-F7F24DA86029}" presName="node" presStyleLbl="node1" presStyleIdx="2" presStyleCnt="3">
        <dgm:presLayoutVars>
          <dgm:bulletEnabled val="1"/>
        </dgm:presLayoutVars>
      </dgm:prSet>
      <dgm:spPr/>
      <dgm:t>
        <a:bodyPr/>
        <a:lstStyle/>
        <a:p>
          <a:endParaRPr lang="en-US"/>
        </a:p>
      </dgm:t>
    </dgm:pt>
    <dgm:pt modelId="{2090C25F-D1D2-419B-987B-A7DE52D711FB}" type="pres">
      <dgm:prSet presAssocID="{2D0E1669-7EC2-4543-87E0-5CB8E1EA15AF}" presName="sibTrans" presStyleLbl="sibTrans2D1" presStyleIdx="2" presStyleCnt="3"/>
      <dgm:spPr/>
      <dgm:t>
        <a:bodyPr/>
        <a:lstStyle/>
        <a:p>
          <a:endParaRPr lang="en-US"/>
        </a:p>
      </dgm:t>
    </dgm:pt>
    <dgm:pt modelId="{DF139888-E410-4DB4-9B83-B0EB31AB786F}" type="pres">
      <dgm:prSet presAssocID="{2D0E1669-7EC2-4543-87E0-5CB8E1EA15AF}" presName="connectorText" presStyleLbl="sibTrans2D1" presStyleIdx="2" presStyleCnt="3"/>
      <dgm:spPr/>
      <dgm:t>
        <a:bodyPr/>
        <a:lstStyle/>
        <a:p>
          <a:endParaRPr lang="en-US"/>
        </a:p>
      </dgm:t>
    </dgm:pt>
  </dgm:ptLst>
  <dgm:cxnLst>
    <dgm:cxn modelId="{9C727669-E539-42B0-93F1-2DA39D4B834B}" type="presOf" srcId="{CF8FDA0C-A76B-4268-B7A9-F7F24DA86029}" destId="{BD0DDDAD-BD66-4350-B351-0831CABB7C65}" srcOrd="0" destOrd="0" presId="urn:microsoft.com/office/officeart/2005/8/layout/cycle7"/>
    <dgm:cxn modelId="{19B3EB21-3071-4348-9E65-EC082DB85978}" type="presOf" srcId="{69F01EBF-AE9D-445D-B59C-77B01E8F9573}" destId="{FE96FFBB-4F87-469F-971E-C1DF840A47CE}" srcOrd="0" destOrd="0" presId="urn:microsoft.com/office/officeart/2005/8/layout/cycle7"/>
    <dgm:cxn modelId="{2D7C15E5-2CD9-4550-809B-B3EC86DE0990}" type="presOf" srcId="{69F01EBF-AE9D-445D-B59C-77B01E8F9573}" destId="{58A8F9B1-F61A-4E0C-A5CA-335FDC6A1BEB}" srcOrd="1" destOrd="0" presId="urn:microsoft.com/office/officeart/2005/8/layout/cycle7"/>
    <dgm:cxn modelId="{6BFC067C-3A8F-434C-B5DF-747609B833A6}" srcId="{8862B213-22D6-4496-8326-00B4DE7CC699}" destId="{CF8FDA0C-A76B-4268-B7A9-F7F24DA86029}" srcOrd="2" destOrd="0" parTransId="{B2EDBBBB-2334-4280-9E7F-CB0DA2FFD454}" sibTransId="{2D0E1669-7EC2-4543-87E0-5CB8E1EA15AF}"/>
    <dgm:cxn modelId="{3220409C-AA6D-430E-8B5E-B55D50808C46}" type="presOf" srcId="{19DF48D7-2F1E-48BD-A0BF-682A890A83F7}" destId="{5D12D403-221C-4AEA-B09C-D881A24E6793}" srcOrd="0" destOrd="0" presId="urn:microsoft.com/office/officeart/2005/8/layout/cycle7"/>
    <dgm:cxn modelId="{285A60E2-084E-43F8-BC2F-F1784D8E870B}" type="presOf" srcId="{8850372E-E4BE-4591-BA28-5EAB0BE391B8}" destId="{E90F367D-102A-4247-88ED-35B7FE94682C}" srcOrd="0" destOrd="0" presId="urn:microsoft.com/office/officeart/2005/8/layout/cycle7"/>
    <dgm:cxn modelId="{4D761B27-F1AE-4A25-9783-B589FA7B6165}" type="presOf" srcId="{2D0E1669-7EC2-4543-87E0-5CB8E1EA15AF}" destId="{DF139888-E410-4DB4-9B83-B0EB31AB786F}" srcOrd="1" destOrd="0" presId="urn:microsoft.com/office/officeart/2005/8/layout/cycle7"/>
    <dgm:cxn modelId="{7D0EFB12-63DD-404E-A7BA-B75DE2F3CC5D}" srcId="{8862B213-22D6-4496-8326-00B4DE7CC699}" destId="{19DF48D7-2F1E-48BD-A0BF-682A890A83F7}" srcOrd="1" destOrd="0" parTransId="{ADF1EA02-2A91-4111-B2D2-55F981A532E1}" sibTransId="{69F01EBF-AE9D-445D-B59C-77B01E8F9573}"/>
    <dgm:cxn modelId="{6912BA52-015D-48AF-8985-CD86EAC80C26}" type="presOf" srcId="{2D0E1669-7EC2-4543-87E0-5CB8E1EA15AF}" destId="{2090C25F-D1D2-419B-987B-A7DE52D711FB}" srcOrd="0" destOrd="0" presId="urn:microsoft.com/office/officeart/2005/8/layout/cycle7"/>
    <dgm:cxn modelId="{ABB2BED3-43ED-42E0-A49A-079DF64602C9}" srcId="{8862B213-22D6-4496-8326-00B4DE7CC699}" destId="{8850372E-E4BE-4591-BA28-5EAB0BE391B8}" srcOrd="0" destOrd="0" parTransId="{73CA6CCD-CA2C-41BE-BF0B-6A9292C338B6}" sibTransId="{6F4DD785-9336-4A56-8C30-99D7F377C924}"/>
    <dgm:cxn modelId="{C9CE7C02-AE66-4A8F-9866-3034626B45C0}" type="presOf" srcId="{6F4DD785-9336-4A56-8C30-99D7F377C924}" destId="{7DD6BBAE-9BEA-4CAD-BFAC-67F6864E5F60}" srcOrd="1" destOrd="0" presId="urn:microsoft.com/office/officeart/2005/8/layout/cycle7"/>
    <dgm:cxn modelId="{51AD6B27-BE05-4AB0-9701-336B55F4D519}" type="presOf" srcId="{8862B213-22D6-4496-8326-00B4DE7CC699}" destId="{2DDECFE3-5EDA-4C15-8926-8FB7C9BC39F2}" srcOrd="0" destOrd="0" presId="urn:microsoft.com/office/officeart/2005/8/layout/cycle7"/>
    <dgm:cxn modelId="{227E425E-5F8C-47AC-8DF9-D314390566DC}" type="presOf" srcId="{6F4DD785-9336-4A56-8C30-99D7F377C924}" destId="{55172654-F392-4B2C-90FB-A1701B1AF617}" srcOrd="0" destOrd="0" presId="urn:microsoft.com/office/officeart/2005/8/layout/cycle7"/>
    <dgm:cxn modelId="{9E2B9C13-3687-4AEE-B3EC-5BA5086533AC}" type="presParOf" srcId="{2DDECFE3-5EDA-4C15-8926-8FB7C9BC39F2}" destId="{E90F367D-102A-4247-88ED-35B7FE94682C}" srcOrd="0" destOrd="0" presId="urn:microsoft.com/office/officeart/2005/8/layout/cycle7"/>
    <dgm:cxn modelId="{1AB812B4-AAAB-4BFF-8C24-3D96561ABD20}" type="presParOf" srcId="{2DDECFE3-5EDA-4C15-8926-8FB7C9BC39F2}" destId="{55172654-F392-4B2C-90FB-A1701B1AF617}" srcOrd="1" destOrd="0" presId="urn:microsoft.com/office/officeart/2005/8/layout/cycle7"/>
    <dgm:cxn modelId="{D8E5BC93-E222-4B55-97F2-47B36FF3FE28}" type="presParOf" srcId="{55172654-F392-4B2C-90FB-A1701B1AF617}" destId="{7DD6BBAE-9BEA-4CAD-BFAC-67F6864E5F60}" srcOrd="0" destOrd="0" presId="urn:microsoft.com/office/officeart/2005/8/layout/cycle7"/>
    <dgm:cxn modelId="{FF0E3E99-9FC9-45B0-A333-7DB99108EFFC}" type="presParOf" srcId="{2DDECFE3-5EDA-4C15-8926-8FB7C9BC39F2}" destId="{5D12D403-221C-4AEA-B09C-D881A24E6793}" srcOrd="2" destOrd="0" presId="urn:microsoft.com/office/officeart/2005/8/layout/cycle7"/>
    <dgm:cxn modelId="{80B0E039-424D-49B9-A452-590C9801D370}" type="presParOf" srcId="{2DDECFE3-5EDA-4C15-8926-8FB7C9BC39F2}" destId="{FE96FFBB-4F87-469F-971E-C1DF840A47CE}" srcOrd="3" destOrd="0" presId="urn:microsoft.com/office/officeart/2005/8/layout/cycle7"/>
    <dgm:cxn modelId="{8C73F76E-34C7-4BDA-9954-4769806E79C8}" type="presParOf" srcId="{FE96FFBB-4F87-469F-971E-C1DF840A47CE}" destId="{58A8F9B1-F61A-4E0C-A5CA-335FDC6A1BEB}" srcOrd="0" destOrd="0" presId="urn:microsoft.com/office/officeart/2005/8/layout/cycle7"/>
    <dgm:cxn modelId="{9AFD52F4-C5E2-4D78-A711-B1D00DDA756C}" type="presParOf" srcId="{2DDECFE3-5EDA-4C15-8926-8FB7C9BC39F2}" destId="{BD0DDDAD-BD66-4350-B351-0831CABB7C65}" srcOrd="4" destOrd="0" presId="urn:microsoft.com/office/officeart/2005/8/layout/cycle7"/>
    <dgm:cxn modelId="{F33967C7-6331-43F6-A5AA-481CFE9F34EB}" type="presParOf" srcId="{2DDECFE3-5EDA-4C15-8926-8FB7C9BC39F2}" destId="{2090C25F-D1D2-419B-987B-A7DE52D711FB}" srcOrd="5" destOrd="0" presId="urn:microsoft.com/office/officeart/2005/8/layout/cycle7"/>
    <dgm:cxn modelId="{372BC9CE-092E-4FAB-BEC2-7CEFA04E8F5D}" type="presParOf" srcId="{2090C25F-D1D2-419B-987B-A7DE52D711FB}" destId="{DF139888-E410-4DB4-9B83-B0EB31AB786F}"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6B092B-0318-4C8B-A142-9AA59C476F3B}"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en-US"/>
        </a:p>
      </dgm:t>
    </dgm:pt>
    <dgm:pt modelId="{6F7CA7C9-1D7A-433E-85D0-A36D20C07DF6}">
      <dgm:prSet phldrT="[Text]"/>
      <dgm:spPr/>
      <dgm:t>
        <a:bodyPr/>
        <a:lstStyle/>
        <a:p>
          <a:r>
            <a:rPr lang="en-US" dirty="0" smtClean="0"/>
            <a:t>RULLING CLASS</a:t>
          </a:r>
          <a:endParaRPr lang="en-US" dirty="0"/>
        </a:p>
      </dgm:t>
    </dgm:pt>
    <dgm:pt modelId="{1956ACA9-D666-47D9-8C2E-D1EBFBA534E5}" type="parTrans" cxnId="{9E51C902-2866-442B-BC2F-54755C6684F2}">
      <dgm:prSet/>
      <dgm:spPr/>
      <dgm:t>
        <a:bodyPr/>
        <a:lstStyle/>
        <a:p>
          <a:endParaRPr lang="en-US"/>
        </a:p>
      </dgm:t>
    </dgm:pt>
    <dgm:pt modelId="{9682E463-2AFD-4D9F-BBC2-2A0A234A6160}" type="sibTrans" cxnId="{9E51C902-2866-442B-BC2F-54755C6684F2}">
      <dgm:prSet/>
      <dgm:spPr/>
      <dgm:t>
        <a:bodyPr/>
        <a:lstStyle/>
        <a:p>
          <a:endParaRPr lang="en-US"/>
        </a:p>
      </dgm:t>
    </dgm:pt>
    <dgm:pt modelId="{45BEA662-B81B-40EB-B04C-63483CF1F772}">
      <dgm:prSet phldrT="[Text]" phldr="1"/>
      <dgm:spPr/>
      <dgm:t>
        <a:bodyPr/>
        <a:lstStyle/>
        <a:p>
          <a:endParaRPr lang="en-US" dirty="0"/>
        </a:p>
      </dgm:t>
    </dgm:pt>
    <dgm:pt modelId="{7E59FE91-0C14-4E9D-AC08-58DB911D3A04}" type="parTrans" cxnId="{5FAD72E9-D6A8-40B7-AE1E-2D45C048C443}">
      <dgm:prSet/>
      <dgm:spPr/>
      <dgm:t>
        <a:bodyPr/>
        <a:lstStyle/>
        <a:p>
          <a:endParaRPr lang="en-US"/>
        </a:p>
      </dgm:t>
    </dgm:pt>
    <dgm:pt modelId="{FAB3D1BE-688E-482D-BFE9-8C3AC8F587E5}" type="sibTrans" cxnId="{5FAD72E9-D6A8-40B7-AE1E-2D45C048C443}">
      <dgm:prSet/>
      <dgm:spPr/>
      <dgm:t>
        <a:bodyPr/>
        <a:lstStyle/>
        <a:p>
          <a:endParaRPr lang="en-US"/>
        </a:p>
      </dgm:t>
    </dgm:pt>
    <dgm:pt modelId="{9B0F2E97-2D62-4BC5-BE27-6107C23B3307}">
      <dgm:prSet phldrT="[Text]"/>
      <dgm:spPr/>
      <dgm:t>
        <a:bodyPr/>
        <a:lstStyle/>
        <a:p>
          <a:r>
            <a:rPr lang="en-US" dirty="0" smtClean="0"/>
            <a:t>RULLED CLASS</a:t>
          </a:r>
          <a:endParaRPr lang="en-US" dirty="0"/>
        </a:p>
      </dgm:t>
    </dgm:pt>
    <dgm:pt modelId="{4A099FF7-C1C9-48EE-9DB0-B2E294CAEBCF}" type="parTrans" cxnId="{940EE0C7-1A1A-40D4-9662-E8905D3142AD}">
      <dgm:prSet/>
      <dgm:spPr/>
      <dgm:t>
        <a:bodyPr/>
        <a:lstStyle/>
        <a:p>
          <a:endParaRPr lang="en-US"/>
        </a:p>
      </dgm:t>
    </dgm:pt>
    <dgm:pt modelId="{0CF66581-0281-425B-9D7F-25C2DC58D0A5}" type="sibTrans" cxnId="{940EE0C7-1A1A-40D4-9662-E8905D3142AD}">
      <dgm:prSet/>
      <dgm:spPr/>
      <dgm:t>
        <a:bodyPr/>
        <a:lstStyle/>
        <a:p>
          <a:endParaRPr lang="en-US"/>
        </a:p>
      </dgm:t>
    </dgm:pt>
    <dgm:pt modelId="{F3573C7E-F501-4480-ABEF-25DC2E5D8833}">
      <dgm:prSet phldrT="[Text]" phldr="1"/>
      <dgm:spPr/>
      <dgm:t>
        <a:bodyPr/>
        <a:lstStyle/>
        <a:p>
          <a:endParaRPr lang="en-US" dirty="0"/>
        </a:p>
      </dgm:t>
    </dgm:pt>
    <dgm:pt modelId="{67D16F32-2AFF-4E17-802A-27626676900F}" type="parTrans" cxnId="{39B4FB28-DB20-485D-8795-E4152A3E216F}">
      <dgm:prSet/>
      <dgm:spPr/>
      <dgm:t>
        <a:bodyPr/>
        <a:lstStyle/>
        <a:p>
          <a:endParaRPr lang="en-US"/>
        </a:p>
      </dgm:t>
    </dgm:pt>
    <dgm:pt modelId="{A8078CBC-91A5-430E-A4FA-040158766DC0}" type="sibTrans" cxnId="{39B4FB28-DB20-485D-8795-E4152A3E216F}">
      <dgm:prSet/>
      <dgm:spPr/>
      <dgm:t>
        <a:bodyPr/>
        <a:lstStyle/>
        <a:p>
          <a:endParaRPr lang="en-US"/>
        </a:p>
      </dgm:t>
    </dgm:pt>
    <dgm:pt modelId="{4142D74A-2D87-425B-837F-F7688BCC8FFF}" type="pres">
      <dgm:prSet presAssocID="{B36B092B-0318-4C8B-A142-9AA59C476F3B}" presName="linear" presStyleCnt="0">
        <dgm:presLayoutVars>
          <dgm:animLvl val="lvl"/>
          <dgm:resizeHandles val="exact"/>
        </dgm:presLayoutVars>
      </dgm:prSet>
      <dgm:spPr/>
      <dgm:t>
        <a:bodyPr/>
        <a:lstStyle/>
        <a:p>
          <a:endParaRPr lang="en-US"/>
        </a:p>
      </dgm:t>
    </dgm:pt>
    <dgm:pt modelId="{79673A86-8062-4227-90C6-79E857C7B01E}" type="pres">
      <dgm:prSet presAssocID="{6F7CA7C9-1D7A-433E-85D0-A36D20C07DF6}" presName="parentText" presStyleLbl="node1" presStyleIdx="0" presStyleCnt="2">
        <dgm:presLayoutVars>
          <dgm:chMax val="0"/>
          <dgm:bulletEnabled val="1"/>
        </dgm:presLayoutVars>
      </dgm:prSet>
      <dgm:spPr/>
      <dgm:t>
        <a:bodyPr/>
        <a:lstStyle/>
        <a:p>
          <a:endParaRPr lang="en-US"/>
        </a:p>
      </dgm:t>
    </dgm:pt>
    <dgm:pt modelId="{D04469ED-2082-4488-9B01-9981CB433B30}" type="pres">
      <dgm:prSet presAssocID="{6F7CA7C9-1D7A-433E-85D0-A36D20C07DF6}" presName="childText" presStyleLbl="revTx" presStyleIdx="0" presStyleCnt="2">
        <dgm:presLayoutVars>
          <dgm:bulletEnabled val="1"/>
        </dgm:presLayoutVars>
      </dgm:prSet>
      <dgm:spPr/>
      <dgm:t>
        <a:bodyPr/>
        <a:lstStyle/>
        <a:p>
          <a:endParaRPr lang="en-US"/>
        </a:p>
      </dgm:t>
    </dgm:pt>
    <dgm:pt modelId="{BEA21182-E3CB-4308-818E-B8FB13D7B41B}" type="pres">
      <dgm:prSet presAssocID="{9B0F2E97-2D62-4BC5-BE27-6107C23B3307}" presName="parentText" presStyleLbl="node1" presStyleIdx="1" presStyleCnt="2">
        <dgm:presLayoutVars>
          <dgm:chMax val="0"/>
          <dgm:bulletEnabled val="1"/>
        </dgm:presLayoutVars>
      </dgm:prSet>
      <dgm:spPr/>
      <dgm:t>
        <a:bodyPr/>
        <a:lstStyle/>
        <a:p>
          <a:endParaRPr lang="en-US"/>
        </a:p>
      </dgm:t>
    </dgm:pt>
    <dgm:pt modelId="{4CD6FBFF-7078-4992-96F8-1E853E4446DC}" type="pres">
      <dgm:prSet presAssocID="{9B0F2E97-2D62-4BC5-BE27-6107C23B3307}" presName="childText" presStyleLbl="revTx" presStyleIdx="1" presStyleCnt="2">
        <dgm:presLayoutVars>
          <dgm:bulletEnabled val="1"/>
        </dgm:presLayoutVars>
      </dgm:prSet>
      <dgm:spPr/>
      <dgm:t>
        <a:bodyPr/>
        <a:lstStyle/>
        <a:p>
          <a:endParaRPr lang="en-US"/>
        </a:p>
      </dgm:t>
    </dgm:pt>
  </dgm:ptLst>
  <dgm:cxnLst>
    <dgm:cxn modelId="{5FAD72E9-D6A8-40B7-AE1E-2D45C048C443}" srcId="{6F7CA7C9-1D7A-433E-85D0-A36D20C07DF6}" destId="{45BEA662-B81B-40EB-B04C-63483CF1F772}" srcOrd="0" destOrd="0" parTransId="{7E59FE91-0C14-4E9D-AC08-58DB911D3A04}" sibTransId="{FAB3D1BE-688E-482D-BFE9-8C3AC8F587E5}"/>
    <dgm:cxn modelId="{F4495295-C2A9-4211-BA2A-A32403D63328}" type="presOf" srcId="{B36B092B-0318-4C8B-A142-9AA59C476F3B}" destId="{4142D74A-2D87-425B-837F-F7688BCC8FFF}" srcOrd="0" destOrd="0" presId="urn:microsoft.com/office/officeart/2005/8/layout/vList2"/>
    <dgm:cxn modelId="{9E51C902-2866-442B-BC2F-54755C6684F2}" srcId="{B36B092B-0318-4C8B-A142-9AA59C476F3B}" destId="{6F7CA7C9-1D7A-433E-85D0-A36D20C07DF6}" srcOrd="0" destOrd="0" parTransId="{1956ACA9-D666-47D9-8C2E-D1EBFBA534E5}" sibTransId="{9682E463-2AFD-4D9F-BBC2-2A0A234A6160}"/>
    <dgm:cxn modelId="{940EE0C7-1A1A-40D4-9662-E8905D3142AD}" srcId="{B36B092B-0318-4C8B-A142-9AA59C476F3B}" destId="{9B0F2E97-2D62-4BC5-BE27-6107C23B3307}" srcOrd="1" destOrd="0" parTransId="{4A099FF7-C1C9-48EE-9DB0-B2E294CAEBCF}" sibTransId="{0CF66581-0281-425B-9D7F-25C2DC58D0A5}"/>
    <dgm:cxn modelId="{39B4FB28-DB20-485D-8795-E4152A3E216F}" srcId="{9B0F2E97-2D62-4BC5-BE27-6107C23B3307}" destId="{F3573C7E-F501-4480-ABEF-25DC2E5D8833}" srcOrd="0" destOrd="0" parTransId="{67D16F32-2AFF-4E17-802A-27626676900F}" sibTransId="{A8078CBC-91A5-430E-A4FA-040158766DC0}"/>
    <dgm:cxn modelId="{79F58CD1-69D6-40F8-A968-FBA192AD4CB9}" type="presOf" srcId="{6F7CA7C9-1D7A-433E-85D0-A36D20C07DF6}" destId="{79673A86-8062-4227-90C6-79E857C7B01E}" srcOrd="0" destOrd="0" presId="urn:microsoft.com/office/officeart/2005/8/layout/vList2"/>
    <dgm:cxn modelId="{586470B3-ACEA-4B55-B00A-BE97E4496830}" type="presOf" srcId="{9B0F2E97-2D62-4BC5-BE27-6107C23B3307}" destId="{BEA21182-E3CB-4308-818E-B8FB13D7B41B}" srcOrd="0" destOrd="0" presId="urn:microsoft.com/office/officeart/2005/8/layout/vList2"/>
    <dgm:cxn modelId="{2B79090C-CF03-417E-82D5-4A9B50AD651C}" type="presOf" srcId="{F3573C7E-F501-4480-ABEF-25DC2E5D8833}" destId="{4CD6FBFF-7078-4992-96F8-1E853E4446DC}" srcOrd="0" destOrd="0" presId="urn:microsoft.com/office/officeart/2005/8/layout/vList2"/>
    <dgm:cxn modelId="{1225EA55-ED4C-4054-A3F5-DE43AF37AB13}" type="presOf" srcId="{45BEA662-B81B-40EB-B04C-63483CF1F772}" destId="{D04469ED-2082-4488-9B01-9981CB433B30}" srcOrd="0" destOrd="0" presId="urn:microsoft.com/office/officeart/2005/8/layout/vList2"/>
    <dgm:cxn modelId="{4D8E8B89-D9E5-4F31-ABBE-99A650803769}" type="presParOf" srcId="{4142D74A-2D87-425B-837F-F7688BCC8FFF}" destId="{79673A86-8062-4227-90C6-79E857C7B01E}" srcOrd="0" destOrd="0" presId="urn:microsoft.com/office/officeart/2005/8/layout/vList2"/>
    <dgm:cxn modelId="{F71FDB56-ACEE-4ED0-8AFD-14CABBC4E887}" type="presParOf" srcId="{4142D74A-2D87-425B-837F-F7688BCC8FFF}" destId="{D04469ED-2082-4488-9B01-9981CB433B30}" srcOrd="1" destOrd="0" presId="urn:microsoft.com/office/officeart/2005/8/layout/vList2"/>
    <dgm:cxn modelId="{452A89BA-3C23-4787-866B-96AA804E2CDB}" type="presParOf" srcId="{4142D74A-2D87-425B-837F-F7688BCC8FFF}" destId="{BEA21182-E3CB-4308-818E-B8FB13D7B41B}" srcOrd="2" destOrd="0" presId="urn:microsoft.com/office/officeart/2005/8/layout/vList2"/>
    <dgm:cxn modelId="{2A7F0305-D230-4243-9E78-368D979A5A19}" type="presParOf" srcId="{4142D74A-2D87-425B-837F-F7688BCC8FFF}" destId="{4CD6FBFF-7078-4992-96F8-1E853E4446DC}" srcOrd="3" destOrd="0" presId="urn:microsoft.com/office/officeart/2005/8/layout/vList2"/>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B72B33-23DA-46EE-B00B-AEFDE1865272}"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72B33-23DA-46EE-B00B-AEFDE1865272}"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72B33-23DA-46EE-B00B-AEFDE1865272}"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72B33-23DA-46EE-B00B-AEFDE1865272}"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B72B33-23DA-46EE-B00B-AEFDE1865272}"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B72B33-23DA-46EE-B00B-AEFDE1865272}"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B72B33-23DA-46EE-B00B-AEFDE1865272}" type="datetimeFigureOut">
              <a:rPr lang="en-US" smtClean="0"/>
              <a:pPr/>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B72B33-23DA-46EE-B00B-AEFDE1865272}" type="datetimeFigureOut">
              <a:rPr lang="en-US" smtClean="0"/>
              <a:pPr/>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72B33-23DA-46EE-B00B-AEFDE1865272}" type="datetimeFigureOut">
              <a:rPr lang="en-US" smtClean="0"/>
              <a:pPr/>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72B33-23DA-46EE-B00B-AEFDE1865272}"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72B33-23DA-46EE-B00B-AEFDE1865272}"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9603A-D670-4D4A-8BF0-A9A28C21BD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72B33-23DA-46EE-B00B-AEFDE1865272}" type="datetimeFigureOut">
              <a:rPr lang="en-US" smtClean="0"/>
              <a:pPr/>
              <a:t>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9603A-D670-4D4A-8BF0-A9A28C21BD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9.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9.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2.png"/>
          <p:cNvPicPr>
            <a:picLocks noGrp="1" noChangeAspect="1"/>
          </p:cNvPicPr>
          <p:nvPr>
            <p:ph idx="1"/>
          </p:nvPr>
        </p:nvPicPr>
        <p:blipFill>
          <a:blip r:embed="rId2"/>
          <a:stretch>
            <a:fillRect/>
          </a:stretch>
        </p:blipFill>
        <p:spPr>
          <a:xfrm>
            <a:off x="228600" y="152400"/>
            <a:ext cx="8686800" cy="57912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dirty="0" smtClean="0"/>
              <a:t>VIEWS OF VILFREDO PARETO</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dirty="0" smtClean="0"/>
              <a:t>VIEWS OF VILFREDO PARETO</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dirty="0" smtClean="0"/>
              <a:t>VIEWS OF G.MOSCA</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dirty="0" smtClean="0"/>
              <a:t>VIEWS OF G.MOSCA</a:t>
            </a:r>
            <a:endParaRPr lang="en-US" dirty="0"/>
          </a:p>
        </p:txBody>
      </p:sp>
      <p:pic>
        <p:nvPicPr>
          <p:cNvPr id="5" name="Picture Placeholder 4" descr="E12.jpg"/>
          <p:cNvPicPr>
            <a:picLocks noGrp="1" noChangeAspect="1"/>
          </p:cNvPicPr>
          <p:nvPr>
            <p:ph type="pic" idx="1"/>
          </p:nvPr>
        </p:nvPicPr>
        <p:blipFill>
          <a:blip r:embed="rId3"/>
          <a:srcRect t="12500" b="12500"/>
          <a:stretch>
            <a:fillRect/>
          </a:stretch>
        </p:blipFill>
        <p:spPr/>
      </p:pic>
      <p:sp>
        <p:nvSpPr>
          <p:cNvPr id="4" name="Text Placeholder 3"/>
          <p:cNvSpPr>
            <a:spLocks noGrp="1"/>
          </p:cNvSpPr>
          <p:nvPr>
            <p:ph type="body" sz="half" idx="2"/>
          </p:nvPr>
        </p:nvSpPr>
        <p:spPr>
          <a:blipFill>
            <a:blip r:embed="rId4"/>
            <a:tile tx="0" ty="0" sx="100000" sy="100000" flip="none" algn="tl"/>
          </a:blipFill>
        </p:spPr>
        <p:txBody>
          <a:bodyPr/>
          <a:lstStyle/>
          <a:p>
            <a:r>
              <a:rPr lang="en-US" dirty="0" smtClean="0"/>
              <a:t>RULLING CLASS</a:t>
            </a:r>
          </a:p>
          <a:p>
            <a:r>
              <a:rPr lang="en-US" dirty="0" smtClean="0"/>
              <a:t>RULLED CLASS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dirty="0" smtClean="0"/>
              <a:t>VIEWS OF ROBERT MICHELS</a:t>
            </a:r>
            <a:endParaRPr lang="en-US" dirty="0"/>
          </a:p>
        </p:txBody>
      </p:sp>
      <p:sp>
        <p:nvSpPr>
          <p:cNvPr id="3" name="Content Placeholder 2"/>
          <p:cNvSpPr>
            <a:spLocks noGrp="1"/>
          </p:cNvSpPr>
          <p:nvPr>
            <p:ph idx="1"/>
          </p:nvPr>
        </p:nvSpPr>
        <p:spPr>
          <a:xfrm>
            <a:off x="457200" y="1600201"/>
            <a:ext cx="8229600" cy="1752599"/>
          </a:xfrm>
          <a:blipFill>
            <a:blip r:embed="rId3"/>
            <a:tile tx="0" ty="0" sx="100000" sy="100000" flip="none" algn="tl"/>
          </a:blipFill>
        </p:spPr>
        <p:txBody>
          <a:bodyPr/>
          <a:lstStyle/>
          <a:p>
            <a:r>
              <a:rPr lang="en-US" dirty="0" smtClean="0"/>
              <a:t>IRON LAW OF OLIGARCHY</a:t>
            </a:r>
          </a:p>
          <a:p>
            <a:r>
              <a:rPr lang="en-US" dirty="0" smtClean="0"/>
              <a:t>PROFESSIONAL POLITICIANS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solidFill>
        </p:spPr>
        <p:txBody>
          <a:bodyPr/>
          <a:lstStyle/>
          <a:p>
            <a:r>
              <a:rPr lang="en-US" dirty="0" smtClean="0"/>
              <a:t>VIEWS OF C.WRIGHT MILLS</a:t>
            </a:r>
            <a:endParaRPr lang="en-US" dirty="0"/>
          </a:p>
        </p:txBody>
      </p:sp>
      <p:sp>
        <p:nvSpPr>
          <p:cNvPr id="3" name="Subtitle 2"/>
          <p:cNvSpPr>
            <a:spLocks noGrp="1"/>
          </p:cNvSpPr>
          <p:nvPr>
            <p:ph type="subTitle" idx="1"/>
          </p:nvPr>
        </p:nvSpPr>
        <p:spPr>
          <a:blipFill>
            <a:blip r:embed="rId2"/>
            <a:tile tx="0" ty="0" sx="100000" sy="100000" flip="none" algn="tl"/>
          </a:blipFill>
        </p:spPr>
        <p:txBody>
          <a:bodyPr>
            <a:normAutofit fontScale="77500" lnSpcReduction="20000"/>
          </a:bodyPr>
          <a:lstStyle/>
          <a:p>
            <a:r>
              <a:rPr lang="en-US" dirty="0" smtClean="0">
                <a:solidFill>
                  <a:schemeClr val="tx1"/>
                </a:solidFill>
              </a:rPr>
              <a:t>POWER ELITE</a:t>
            </a:r>
          </a:p>
          <a:p>
            <a:r>
              <a:rPr lang="en-US" dirty="0" smtClean="0">
                <a:solidFill>
                  <a:schemeClr val="tx1"/>
                </a:solidFill>
              </a:rPr>
              <a:t>MILITARY OFFICERS,INDUSTRIALIST,RELIGIOUS LEADERS,MERCHANT,ADMINISTRATIVE OFFICERS,</a:t>
            </a:r>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7.jpg"/>
          <p:cNvPicPr>
            <a:picLocks noGrp="1" noChangeAspect="1"/>
          </p:cNvPicPr>
          <p:nvPr>
            <p:ph idx="1"/>
          </p:nvPr>
        </p:nvPicPr>
        <p:blipFill>
          <a:blip r:embed="rId2"/>
          <a:stretch>
            <a:fillRect/>
          </a:stretch>
        </p:blipFill>
        <p:spPr>
          <a:xfrm>
            <a:off x="381000" y="228600"/>
            <a:ext cx="8382000" cy="63246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descr="E8.png"/>
          <p:cNvPicPr>
            <a:picLocks noGrp="1" noChangeAspect="1"/>
          </p:cNvPicPr>
          <p:nvPr>
            <p:ph type="pic" idx="1"/>
          </p:nvPr>
        </p:nvPicPr>
        <p:blipFill>
          <a:blip r:embed="rId2"/>
          <a:srcRect l="64" r="64"/>
          <a:stretch>
            <a:fillRect/>
          </a:stretch>
        </p:blipFill>
        <p:spPr>
          <a:xfrm>
            <a:off x="1792288" y="612775"/>
            <a:ext cx="5486400" cy="4568825"/>
          </a:xfrm>
          <a:blipFill>
            <a:blip r:embed="rId3"/>
            <a:tile tx="0" ty="0" sx="100000" sy="100000" flip="none" algn="tl"/>
          </a:blipFill>
        </p:spPr>
      </p:pic>
      <p:sp>
        <p:nvSpPr>
          <p:cNvPr id="4" name="Text Placeholder 3"/>
          <p:cNvSpPr>
            <a:spLocks noGrp="1"/>
          </p:cNvSpPr>
          <p:nvPr>
            <p:ph type="body" sz="half" idx="2"/>
          </p:nvPr>
        </p:nvSpPr>
        <p:spPr>
          <a:xfrm>
            <a:off x="1752600" y="5181600"/>
            <a:ext cx="5486400" cy="1676400"/>
          </a:xfrm>
          <a:solidFill>
            <a:schemeClr val="accent6">
              <a:lumMod val="75000"/>
            </a:schemeClr>
          </a:solidFill>
        </p:spPr>
        <p:txBody>
          <a:bodyPr>
            <a:normAutofit fontScale="92500" lnSpcReduction="10000"/>
          </a:bodyPr>
          <a:lstStyle/>
          <a:p>
            <a:pPr>
              <a:buFont typeface="Arial" pitchFamily="34" charset="0"/>
              <a:buChar char="•"/>
            </a:pPr>
            <a:r>
              <a:rPr lang="en-US" dirty="0" smtClean="0"/>
              <a:t>GOVERNMENT OF THE AND BY THE PEOPLE IS A MERE MYTH</a:t>
            </a:r>
          </a:p>
          <a:p>
            <a:pPr>
              <a:buFont typeface="Arial" pitchFamily="34" charset="0"/>
              <a:buChar char="•"/>
            </a:pPr>
            <a:r>
              <a:rPr lang="en-US" dirty="0" smtClean="0"/>
              <a:t>IN DEMOCRACY ELECTION ARE ELECTION OF ELITES</a:t>
            </a:r>
          </a:p>
          <a:p>
            <a:pPr>
              <a:buFont typeface="Arial" pitchFamily="34" charset="0"/>
              <a:buChar char="•"/>
            </a:pPr>
            <a:r>
              <a:rPr lang="en-US" dirty="0" smtClean="0"/>
              <a:t>NON-PARTICIPATION OF PEOPLE IN POLICY MAKING</a:t>
            </a:r>
          </a:p>
          <a:p>
            <a:pPr>
              <a:buFont typeface="Arial" pitchFamily="34" charset="0"/>
              <a:buChar char="•"/>
            </a:pPr>
            <a:r>
              <a:rPr lang="en-US" dirty="0" smtClean="0"/>
              <a:t>CIRCULATION OF ELITES</a:t>
            </a:r>
          </a:p>
          <a:p>
            <a:pPr>
              <a:buFont typeface="Arial" pitchFamily="34" charset="0"/>
              <a:buChar char="•"/>
            </a:pPr>
            <a:r>
              <a:rPr lang="en-US" dirty="0" smtClean="0"/>
              <a:t>FAITH IN THE GOVERNMENT BY EXPERTS AND NOT BY THE PEOPLE</a:t>
            </a:r>
          </a:p>
          <a:p>
            <a:pPr>
              <a:buFont typeface="Arial" pitchFamily="34" charset="0"/>
              <a:buChar char="•"/>
            </a:pPr>
            <a:r>
              <a:rPr lang="en-US" dirty="0" smtClean="0"/>
              <a:t>NO SPECIAL IMPORTANCE IS GIVEN TO IDEOLOGY</a:t>
            </a:r>
          </a:p>
          <a:p>
            <a:pPr>
              <a:buFont typeface="Arial" pitchFamily="34" charset="0"/>
              <a:buChar char="•"/>
            </a:pPr>
            <a:r>
              <a:rPr lang="en-US" dirty="0" smtClean="0"/>
              <a:t>RECOGNITION TO INEQUALITY</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2"/>
          </a:solidFill>
        </p:spPr>
        <p:txBody>
          <a:bodyPr>
            <a:normAutofit fontScale="90000"/>
          </a:bodyPr>
          <a:lstStyle/>
          <a:p>
            <a:r>
              <a:rPr lang="en-US" dirty="0" smtClean="0"/>
              <a:t>CRITICISM OF ELITE THEORY</a:t>
            </a:r>
            <a:br>
              <a:rPr lang="en-US" dirty="0" smtClean="0"/>
            </a:br>
            <a:r>
              <a:rPr lang="en-US" dirty="0" smtClean="0"/>
              <a:t>1.LACK OF FAITH IN COMMON PEOPLE.</a:t>
            </a:r>
            <a:br>
              <a:rPr lang="en-US" dirty="0" smtClean="0"/>
            </a:br>
            <a:r>
              <a:rPr lang="en-US" dirty="0" smtClean="0"/>
              <a:t>2.IT IS CONSERVATIVE THEORY.</a:t>
            </a:r>
            <a:br>
              <a:rPr lang="en-US" dirty="0" smtClean="0"/>
            </a:br>
            <a:r>
              <a:rPr lang="en-US" dirty="0" smtClean="0"/>
              <a:t>3.ELITE CANNOT MAINTAIN EQUILLIBRIUM IN SOCIETY.</a:t>
            </a:r>
            <a:br>
              <a:rPr lang="en-US" dirty="0" smtClean="0"/>
            </a:br>
            <a:r>
              <a:rPr lang="en-US" dirty="0" smtClean="0"/>
              <a:t>4.THIS THEORY IS SILENT ABOUT DEMOCRATIC SOCIETY.</a:t>
            </a:r>
            <a:br>
              <a:rPr lang="en-US" dirty="0" smtClean="0"/>
            </a:br>
            <a:r>
              <a:rPr lang="en-US" dirty="0" smtClean="0"/>
              <a:t>5. THIS THEORY GIVES NO IMPORTANCE TO IDEOLOGY.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86600"/>
          </a:xfrm>
          <a:solidFill>
            <a:schemeClr val="accent2"/>
          </a:solidFill>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6.THIS THEORY GIVES NO IMPORTANCE TO INDIVIDUAL.</a:t>
            </a:r>
            <a:br>
              <a:rPr lang="en-US" dirty="0" smtClean="0"/>
            </a:br>
            <a:r>
              <a:rPr lang="en-US" dirty="0" smtClean="0"/>
              <a:t>7.LEADERS ARE GIVEN UNDUE IMPORTANCE.</a:t>
            </a:r>
            <a:br>
              <a:rPr lang="en-US" dirty="0" smtClean="0"/>
            </a:br>
            <a:r>
              <a:rPr lang="en-US" dirty="0" smtClean="0"/>
              <a:t>8.THIS THEORY DOES NOT GIVE DUE IMPORTANCE TO PUBLIC OPINION.</a:t>
            </a:r>
            <a:br>
              <a:rPr lang="en-US" dirty="0" smtClean="0"/>
            </a:br>
            <a:r>
              <a:rPr lang="en-US" dirty="0" smtClean="0"/>
              <a:t>9.THIS THEORY IS AGAINST THE PRINCIPLE OF SOCIAL AND POLITICAL EQUALITY.</a:t>
            </a:r>
            <a:br>
              <a:rPr lang="en-US" dirty="0" smtClean="0"/>
            </a:br>
            <a:r>
              <a:rPr lang="en-US" dirty="0" smtClean="0"/>
              <a:t>10.WHAT SHOULD BE THE BASIS OF POLITICAL ELITE?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10.jp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E.g. OF ELITE CLASS OF INDIA</a:t>
            </a:r>
            <a:endParaRPr lang="en-US" dirty="0"/>
          </a:p>
        </p:txBody>
      </p:sp>
      <p:sp>
        <p:nvSpPr>
          <p:cNvPr id="3" name="Content Placeholder 2"/>
          <p:cNvSpPr>
            <a:spLocks noGrp="1"/>
          </p:cNvSpPr>
          <p:nvPr>
            <p:ph idx="1"/>
          </p:nvPr>
        </p:nvSpPr>
        <p:spPr>
          <a:xfrm>
            <a:off x="457200" y="1600201"/>
            <a:ext cx="8229600" cy="2209800"/>
          </a:xfrm>
          <a:solidFill>
            <a:schemeClr val="accent4"/>
          </a:solidFill>
        </p:spPr>
        <p:txBody>
          <a:bodyPr>
            <a:normAutofit/>
          </a:bodyPr>
          <a:lstStyle/>
          <a:p>
            <a:r>
              <a:rPr lang="en-US" sz="8800" dirty="0" smtClean="0"/>
              <a:t>GANDHI FAMILY</a:t>
            </a:r>
            <a:endParaRPr lang="en-US" sz="8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ELITE CLASS OF INDIA</a:t>
            </a:r>
            <a:endParaRPr lang="en-US" dirty="0"/>
          </a:p>
        </p:txBody>
      </p:sp>
      <p:sp>
        <p:nvSpPr>
          <p:cNvPr id="3" name="Text Placeholder 2"/>
          <p:cNvSpPr>
            <a:spLocks noGrp="1"/>
          </p:cNvSpPr>
          <p:nvPr>
            <p:ph type="body" idx="1"/>
          </p:nvPr>
        </p:nvSpPr>
        <p:spPr/>
        <p:txBody>
          <a:bodyPr/>
          <a:lstStyle/>
          <a:p>
            <a:r>
              <a:rPr lang="en-US" dirty="0" smtClean="0"/>
              <a:t>MAHATMA GANDHI</a:t>
            </a:r>
            <a:endParaRPr lang="en-US" dirty="0"/>
          </a:p>
        </p:txBody>
      </p:sp>
      <p:pic>
        <p:nvPicPr>
          <p:cNvPr id="7" name="Content Placeholder 6" descr="E13.jpg"/>
          <p:cNvPicPr>
            <a:picLocks noGrp="1" noChangeAspect="1"/>
          </p:cNvPicPr>
          <p:nvPr>
            <p:ph sz="half" idx="2"/>
          </p:nvPr>
        </p:nvPicPr>
        <p:blipFill>
          <a:blip r:embed="rId2"/>
          <a:stretch>
            <a:fillRect/>
          </a:stretch>
        </p:blipFill>
        <p:spPr>
          <a:xfrm>
            <a:off x="1605756" y="2840831"/>
            <a:ext cx="1743075" cy="2619375"/>
          </a:xfrm>
        </p:spPr>
      </p:pic>
      <p:sp>
        <p:nvSpPr>
          <p:cNvPr id="5" name="Text Placeholder 4"/>
          <p:cNvSpPr>
            <a:spLocks noGrp="1"/>
          </p:cNvSpPr>
          <p:nvPr>
            <p:ph type="body" sz="quarter" idx="3"/>
          </p:nvPr>
        </p:nvSpPr>
        <p:spPr/>
        <p:txBody>
          <a:bodyPr/>
          <a:lstStyle/>
          <a:p>
            <a:r>
              <a:rPr lang="en-US" dirty="0" smtClean="0"/>
              <a:t>INDIRA GANDHI</a:t>
            </a:r>
            <a:endParaRPr lang="en-US" dirty="0"/>
          </a:p>
        </p:txBody>
      </p:sp>
      <p:pic>
        <p:nvPicPr>
          <p:cNvPr id="8" name="Content Placeholder 7" descr="E17.jpg"/>
          <p:cNvPicPr>
            <a:picLocks noGrp="1" noChangeAspect="1"/>
          </p:cNvPicPr>
          <p:nvPr>
            <p:ph sz="quarter" idx="4"/>
          </p:nvPr>
        </p:nvPicPr>
        <p:blipFill>
          <a:blip r:embed="rId3"/>
          <a:stretch>
            <a:fillRect/>
          </a:stretch>
        </p:blipFill>
        <p:spPr>
          <a:xfrm>
            <a:off x="5599112" y="3083719"/>
            <a:ext cx="2133600" cy="21336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smtClean="0"/>
              <a:t>ELITE CLASS OF INDIA</a:t>
            </a:r>
            <a:endParaRPr lang="en-US" dirty="0"/>
          </a:p>
        </p:txBody>
      </p:sp>
      <p:sp>
        <p:nvSpPr>
          <p:cNvPr id="3" name="Text Placeholder 2"/>
          <p:cNvSpPr>
            <a:spLocks noGrp="1"/>
          </p:cNvSpPr>
          <p:nvPr>
            <p:ph type="body" idx="1"/>
          </p:nvPr>
        </p:nvSpPr>
        <p:spPr/>
        <p:txBody>
          <a:bodyPr/>
          <a:lstStyle/>
          <a:p>
            <a:r>
              <a:rPr lang="en-US" dirty="0" smtClean="0"/>
              <a:t>RAJIV GANDHI</a:t>
            </a:r>
            <a:endParaRPr lang="en-US" dirty="0"/>
          </a:p>
        </p:txBody>
      </p:sp>
      <p:pic>
        <p:nvPicPr>
          <p:cNvPr id="7" name="Content Placeholder 6" descr="E15.jpg"/>
          <p:cNvPicPr>
            <a:picLocks noGrp="1" noChangeAspect="1"/>
          </p:cNvPicPr>
          <p:nvPr>
            <p:ph sz="half" idx="2"/>
          </p:nvPr>
        </p:nvPicPr>
        <p:blipFill>
          <a:blip r:embed="rId2"/>
          <a:stretch>
            <a:fillRect/>
          </a:stretch>
        </p:blipFill>
        <p:spPr>
          <a:xfrm>
            <a:off x="1167606" y="3278981"/>
            <a:ext cx="2619375" cy="1743075"/>
          </a:xfrm>
        </p:spPr>
      </p:pic>
      <p:sp>
        <p:nvSpPr>
          <p:cNvPr id="5" name="Text Placeholder 4"/>
          <p:cNvSpPr>
            <a:spLocks noGrp="1"/>
          </p:cNvSpPr>
          <p:nvPr>
            <p:ph type="body" sz="quarter" idx="3"/>
          </p:nvPr>
        </p:nvSpPr>
        <p:spPr/>
        <p:txBody>
          <a:bodyPr/>
          <a:lstStyle/>
          <a:p>
            <a:r>
              <a:rPr lang="en-US" dirty="0" smtClean="0"/>
              <a:t>SANJAY GANDHI</a:t>
            </a:r>
            <a:endParaRPr lang="en-US" dirty="0"/>
          </a:p>
        </p:txBody>
      </p:sp>
      <p:pic>
        <p:nvPicPr>
          <p:cNvPr id="8" name="Content Placeholder 7" descr="E16.jpg"/>
          <p:cNvPicPr>
            <a:picLocks noGrp="1" noChangeAspect="1"/>
          </p:cNvPicPr>
          <p:nvPr>
            <p:ph sz="quarter" idx="4"/>
          </p:nvPr>
        </p:nvPicPr>
        <p:blipFill>
          <a:blip r:embed="rId3"/>
          <a:stretch>
            <a:fillRect/>
          </a:stretch>
        </p:blipFill>
        <p:spPr>
          <a:xfrm>
            <a:off x="5313362" y="3307556"/>
            <a:ext cx="2705100" cy="1685925"/>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r>
              <a:rPr lang="en-US" dirty="0" smtClean="0"/>
              <a:t>ELITE CLASS OF INDIA</a:t>
            </a:r>
            <a:endParaRPr lang="en-US" dirty="0"/>
          </a:p>
        </p:txBody>
      </p:sp>
      <p:sp>
        <p:nvSpPr>
          <p:cNvPr id="3" name="Text Placeholder 2"/>
          <p:cNvSpPr>
            <a:spLocks noGrp="1"/>
          </p:cNvSpPr>
          <p:nvPr>
            <p:ph type="body" idx="1"/>
          </p:nvPr>
        </p:nvSpPr>
        <p:spPr/>
        <p:txBody>
          <a:bodyPr/>
          <a:lstStyle/>
          <a:p>
            <a:r>
              <a:rPr lang="en-US" dirty="0" smtClean="0"/>
              <a:t>SONIA GANDHI</a:t>
            </a:r>
            <a:endParaRPr lang="en-US" dirty="0"/>
          </a:p>
        </p:txBody>
      </p:sp>
      <p:pic>
        <p:nvPicPr>
          <p:cNvPr id="7" name="Content Placeholder 6" descr="E14.jpg"/>
          <p:cNvPicPr>
            <a:picLocks noGrp="1" noChangeAspect="1"/>
          </p:cNvPicPr>
          <p:nvPr>
            <p:ph sz="half" idx="2"/>
          </p:nvPr>
        </p:nvPicPr>
        <p:blipFill>
          <a:blip r:embed="rId2"/>
          <a:stretch>
            <a:fillRect/>
          </a:stretch>
        </p:blipFill>
        <p:spPr>
          <a:xfrm>
            <a:off x="1295400" y="3200400"/>
            <a:ext cx="2337594" cy="1847850"/>
          </a:xfrm>
        </p:spPr>
      </p:pic>
      <p:sp>
        <p:nvSpPr>
          <p:cNvPr id="5" name="Text Placeholder 4"/>
          <p:cNvSpPr>
            <a:spLocks noGrp="1"/>
          </p:cNvSpPr>
          <p:nvPr>
            <p:ph type="body" sz="quarter" idx="3"/>
          </p:nvPr>
        </p:nvSpPr>
        <p:spPr/>
        <p:txBody>
          <a:bodyPr/>
          <a:lstStyle/>
          <a:p>
            <a:r>
              <a:rPr lang="en-US" dirty="0" smtClean="0"/>
              <a:t>MENAKA GANDHI</a:t>
            </a:r>
            <a:endParaRPr lang="en-US" dirty="0"/>
          </a:p>
        </p:txBody>
      </p:sp>
      <p:pic>
        <p:nvPicPr>
          <p:cNvPr id="8" name="Content Placeholder 7" descr="E19.jpg"/>
          <p:cNvPicPr>
            <a:picLocks noGrp="1" noChangeAspect="1"/>
          </p:cNvPicPr>
          <p:nvPr>
            <p:ph sz="quarter" idx="4"/>
          </p:nvPr>
        </p:nvPicPr>
        <p:blipFill>
          <a:blip r:embed="rId3"/>
          <a:stretch>
            <a:fillRect/>
          </a:stretch>
        </p:blipFill>
        <p:spPr>
          <a:xfrm>
            <a:off x="5432425" y="3226594"/>
            <a:ext cx="2466975" cy="184785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r>
              <a:rPr lang="en-US" dirty="0" smtClean="0"/>
              <a:t>ELITE CLASS OF INDIA</a:t>
            </a:r>
            <a:endParaRPr lang="en-US" dirty="0"/>
          </a:p>
        </p:txBody>
      </p:sp>
      <p:sp>
        <p:nvSpPr>
          <p:cNvPr id="3" name="Text Placeholder 2"/>
          <p:cNvSpPr>
            <a:spLocks noGrp="1"/>
          </p:cNvSpPr>
          <p:nvPr>
            <p:ph type="body" idx="1"/>
          </p:nvPr>
        </p:nvSpPr>
        <p:spPr/>
        <p:txBody>
          <a:bodyPr/>
          <a:lstStyle/>
          <a:p>
            <a:r>
              <a:rPr lang="en-US" dirty="0" smtClean="0"/>
              <a:t>RAHUL GANDHI</a:t>
            </a:r>
            <a:endParaRPr lang="en-US" dirty="0"/>
          </a:p>
        </p:txBody>
      </p:sp>
      <p:pic>
        <p:nvPicPr>
          <p:cNvPr id="7" name="Content Placeholder 6" descr="E20.jpg"/>
          <p:cNvPicPr>
            <a:picLocks noGrp="1" noChangeAspect="1"/>
          </p:cNvPicPr>
          <p:nvPr>
            <p:ph sz="half" idx="2"/>
          </p:nvPr>
        </p:nvPicPr>
        <p:blipFill>
          <a:blip r:embed="rId2"/>
          <a:stretch>
            <a:fillRect/>
          </a:stretch>
        </p:blipFill>
        <p:spPr>
          <a:xfrm>
            <a:off x="1243806" y="3226594"/>
            <a:ext cx="2466975" cy="1847850"/>
          </a:xfrm>
        </p:spPr>
      </p:pic>
      <p:sp>
        <p:nvSpPr>
          <p:cNvPr id="5" name="Text Placeholder 4"/>
          <p:cNvSpPr>
            <a:spLocks noGrp="1"/>
          </p:cNvSpPr>
          <p:nvPr>
            <p:ph type="body" sz="quarter" idx="3"/>
          </p:nvPr>
        </p:nvSpPr>
        <p:spPr/>
        <p:txBody>
          <a:bodyPr/>
          <a:lstStyle/>
          <a:p>
            <a:r>
              <a:rPr lang="en-US" dirty="0" smtClean="0"/>
              <a:t>VARUN GANDHI</a:t>
            </a:r>
            <a:endParaRPr lang="en-US" dirty="0"/>
          </a:p>
        </p:txBody>
      </p:sp>
      <p:pic>
        <p:nvPicPr>
          <p:cNvPr id="8" name="Content Placeholder 7" descr="E22.jpg"/>
          <p:cNvPicPr>
            <a:picLocks noGrp="1" noChangeAspect="1"/>
          </p:cNvPicPr>
          <p:nvPr>
            <p:ph sz="quarter" idx="4"/>
          </p:nvPr>
        </p:nvPicPr>
        <p:blipFill>
          <a:blip r:embed="rId3"/>
          <a:stretch>
            <a:fillRect/>
          </a:stretch>
        </p:blipFill>
        <p:spPr>
          <a:xfrm>
            <a:off x="5365750" y="3274219"/>
            <a:ext cx="2600325" cy="17526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PRIYANKA GANDHI</a:t>
            </a:r>
            <a:endParaRPr lang="en-US" dirty="0"/>
          </a:p>
        </p:txBody>
      </p:sp>
      <p:pic>
        <p:nvPicPr>
          <p:cNvPr id="5" name="Picture Placeholder 4" descr="E21.jpg"/>
          <p:cNvPicPr>
            <a:picLocks noGrp="1" noChangeAspect="1"/>
          </p:cNvPicPr>
          <p:nvPr>
            <p:ph type="pic" idx="1"/>
          </p:nvPr>
        </p:nvPicPr>
        <p:blipFill>
          <a:blip r:embed="rId2"/>
          <a:srcRect l="256" r="256"/>
          <a:stretch>
            <a:fillRect/>
          </a:stretch>
        </p:blipFill>
        <p:spPr/>
      </p:pic>
      <p:sp>
        <p:nvSpPr>
          <p:cNvPr id="4" name="Text Placeholder 3"/>
          <p:cNvSpPr>
            <a:spLocks noGrp="1"/>
          </p:cNvSpPr>
          <p:nvPr>
            <p:ph type="body" sz="half" idx="2"/>
          </p:nvPr>
        </p:nvSpPr>
        <p:spPr>
          <a:solidFill>
            <a:schemeClr val="tx2">
              <a:lumMod val="60000"/>
              <a:lumOff val="40000"/>
            </a:schemeClr>
          </a:solidFill>
        </p:spPr>
        <p:txBody>
          <a:bodyPr/>
          <a:lstStyle/>
          <a:p>
            <a:r>
              <a:rPr lang="en-US" dirty="0" smtClean="0"/>
              <a:t>ELITE CLASS OF INDIA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1.jpg"/>
          <p:cNvPicPr>
            <a:picLocks noGrp="1" noChangeAspect="1"/>
          </p:cNvPicPr>
          <p:nvPr>
            <p:ph idx="1"/>
          </p:nvPr>
        </p:nvPicPr>
        <p:blipFill>
          <a:blip r:embed="rId2"/>
          <a:stretch>
            <a:fillRect/>
          </a:stretch>
        </p:blipFill>
        <p:spPr>
          <a:xfrm>
            <a:off x="304800" y="228600"/>
            <a:ext cx="8534400" cy="62484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blipFill>
            <a:blip r:embed="rId2"/>
            <a:tile tx="0" ty="0" sx="100000" sy="100000" flip="none" algn="tl"/>
          </a:blipFill>
        </p:spPr>
        <p:txBody>
          <a:bodyPr/>
          <a:lstStyle/>
          <a:p>
            <a:r>
              <a:rPr lang="en-US" dirty="0" smtClean="0"/>
              <a:t>THEORIES OF DEMOCRACY</a:t>
            </a:r>
            <a:endParaRPr lang="en-US" dirty="0"/>
          </a:p>
        </p:txBody>
      </p:sp>
      <p:sp>
        <p:nvSpPr>
          <p:cNvPr id="3" name="Subtitle 2"/>
          <p:cNvSpPr>
            <a:spLocks noGrp="1"/>
          </p:cNvSpPr>
          <p:nvPr>
            <p:ph type="subTitle" idx="1"/>
          </p:nvPr>
        </p:nvSpPr>
        <p:spPr>
          <a:blipFill>
            <a:blip r:embed="rId3"/>
            <a:tile tx="0" ty="0" sx="100000" sy="100000" flip="none" algn="tl"/>
          </a:blipFill>
        </p:spPr>
        <p:txBody>
          <a:bodyPr>
            <a:normAutofit fontScale="85000" lnSpcReduction="10000"/>
          </a:bodyPr>
          <a:lstStyle/>
          <a:p>
            <a:r>
              <a:rPr lang="en-US" dirty="0" smtClean="0"/>
              <a:t>1.THE CLASSICAL LIBERAL THEORY OF DEMOCRACY</a:t>
            </a:r>
          </a:p>
          <a:p>
            <a:r>
              <a:rPr lang="en-US" dirty="0" smtClean="0"/>
              <a:t>2.THE ELITIST THEORY OF DEMOCRACY</a:t>
            </a:r>
          </a:p>
          <a:p>
            <a:r>
              <a:rPr lang="en-US" dirty="0" smtClean="0"/>
              <a:t>3.THE MARXIAN THEORY OF DEMOCRACY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6.jpg"/>
          <p:cNvPicPr>
            <a:picLocks noGrp="1" noChangeAspect="1"/>
          </p:cNvPicPr>
          <p:nvPr>
            <p:ph idx="1"/>
          </p:nvPr>
        </p:nvPicPr>
        <p:blipFill>
          <a:blip r:embed="rId2"/>
          <a:stretch>
            <a:fillRect/>
          </a:stretch>
        </p:blipFill>
        <p:spPr>
          <a:xfrm>
            <a:off x="381000" y="0"/>
            <a:ext cx="8382000" cy="6858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blipFill>
            <a:blip r:embed="rId2"/>
            <a:tile tx="0" ty="0" sx="100000" sy="100000" flip="none" algn="tl"/>
          </a:blipFill>
        </p:spPr>
        <p:txBody>
          <a:bodyPr/>
          <a:lstStyle/>
          <a:p>
            <a:r>
              <a:rPr lang="en-US" dirty="0" smtClean="0"/>
              <a:t>MEANING OF ELITE</a:t>
            </a:r>
            <a:endParaRPr lang="en-US" dirty="0"/>
          </a:p>
        </p:txBody>
      </p:sp>
      <p:sp>
        <p:nvSpPr>
          <p:cNvPr id="3" name="Subtitle 2"/>
          <p:cNvSpPr>
            <a:spLocks noGrp="1"/>
          </p:cNvSpPr>
          <p:nvPr>
            <p:ph type="subTitle" idx="1"/>
          </p:nvPr>
        </p:nvSpPr>
        <p:spPr>
          <a:blipFill>
            <a:blip r:embed="rId3"/>
            <a:tile tx="0" ty="0" sx="100000" sy="100000" flip="none" algn="tl"/>
          </a:blipFill>
        </p:spPr>
        <p:txBody>
          <a:bodyPr/>
          <a:lstStyle/>
          <a:p>
            <a:r>
              <a:rPr lang="en-US" dirty="0" smtClean="0"/>
              <a:t>ELITE IS TAKEN FROM THE WORD “ELIGERE”. WHICH MEANS “SELECTION BY CHOICE”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blipFill>
            <a:blip r:embed="rId2"/>
            <a:tile tx="0" ty="0" sx="100000" sy="100000" flip="none" algn="tl"/>
          </a:blipFill>
        </p:spPr>
        <p:txBody>
          <a:bodyPr/>
          <a:lstStyle/>
          <a:p>
            <a:r>
              <a:rPr lang="en-US" dirty="0" smtClean="0"/>
              <a:t>DEFINITIONS OF ELITE</a:t>
            </a:r>
            <a:endParaRPr lang="en-US" dirty="0"/>
          </a:p>
        </p:txBody>
      </p:sp>
      <p:sp>
        <p:nvSpPr>
          <p:cNvPr id="3" name="Subtitle 2"/>
          <p:cNvSpPr>
            <a:spLocks noGrp="1"/>
          </p:cNvSpPr>
          <p:nvPr>
            <p:ph type="subTitle" idx="1"/>
          </p:nvPr>
        </p:nvSpPr>
        <p:spPr>
          <a:blipFill>
            <a:blip r:embed="rId3"/>
            <a:tile tx="0" ty="0" sx="100000" sy="100000" flip="none" algn="tl"/>
          </a:blipFill>
        </p:spPr>
        <p:txBody>
          <a:bodyPr>
            <a:normAutofit fontScale="92500" lnSpcReduction="10000"/>
          </a:bodyPr>
          <a:lstStyle/>
          <a:p>
            <a:r>
              <a:rPr lang="en-US" dirty="0" smtClean="0"/>
              <a:t>“ELITES ARE THOSE GROUPS WHICH EMERGE TO POSITION OF LEADERSHIP AND INFLUENCE AT EVERY SOCIAL LEVEL”_G.D.H.COLE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dirty="0" smtClean="0"/>
              <a:t>MAIN SUPPORTER OF ELITE THEORY</a:t>
            </a:r>
            <a:endParaRPr lang="en-US" dirty="0"/>
          </a:p>
        </p:txBody>
      </p:sp>
      <p:pic>
        <p:nvPicPr>
          <p:cNvPr id="5" name="Picture Placeholder 4" descr="download.jpg"/>
          <p:cNvPicPr>
            <a:picLocks noGrp="1" noChangeAspect="1"/>
          </p:cNvPicPr>
          <p:nvPr>
            <p:ph type="pic" idx="1"/>
          </p:nvPr>
        </p:nvPicPr>
        <p:blipFill>
          <a:blip r:embed="rId3"/>
          <a:srcRect l="64" r="64"/>
          <a:stretch>
            <a:fillRect/>
          </a:stretch>
        </p:blipFill>
        <p:spPr/>
      </p:pic>
      <p:sp>
        <p:nvSpPr>
          <p:cNvPr id="4" name="Text Placeholder 3"/>
          <p:cNvSpPr>
            <a:spLocks noGrp="1"/>
          </p:cNvSpPr>
          <p:nvPr>
            <p:ph type="body" sz="half" idx="2"/>
          </p:nvPr>
        </p:nvSpPr>
        <p:spPr>
          <a:blipFill>
            <a:blip r:embed="rId4"/>
            <a:tile tx="0" ty="0" sx="100000" sy="100000" flip="none" algn="tl"/>
          </a:blipFill>
        </p:spPr>
        <p:txBody>
          <a:bodyPr/>
          <a:lstStyle/>
          <a:p>
            <a:r>
              <a:rPr lang="en-US" dirty="0" smtClean="0"/>
              <a:t>VILFRED PARETO,G.MOSCA,ROBERT MICHELS,LASWELL,G.D.H.COLE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dirty="0" smtClean="0"/>
              <a:t>VIEWS OF VILFREDO PARETO</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228</Words>
  <Application>Microsoft Office PowerPoint</Application>
  <PresentationFormat>On-screen Show (4:3)</PresentationFormat>
  <Paragraphs>61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THEORIES OF DEMOCRACY</vt:lpstr>
      <vt:lpstr>PowerPoint Presentation</vt:lpstr>
      <vt:lpstr>MEANING OF ELITE</vt:lpstr>
      <vt:lpstr>DEFINITIONS OF ELITE</vt:lpstr>
      <vt:lpstr>MAIN SUPPORTER OF ELITE THEORY</vt:lpstr>
      <vt:lpstr>VIEWS OF VILFREDO PARETO</vt:lpstr>
      <vt:lpstr>VIEWS OF VILFREDO PARETO</vt:lpstr>
      <vt:lpstr>VIEWS OF VILFREDO PARETO</vt:lpstr>
      <vt:lpstr>VIEWS OF G.MOSCA</vt:lpstr>
      <vt:lpstr>VIEWS OF G.MOSCA</vt:lpstr>
      <vt:lpstr>VIEWS OF ROBERT MICHELS</vt:lpstr>
      <vt:lpstr>VIEWS OF C.WRIGHT MILLS</vt:lpstr>
      <vt:lpstr>PowerPoint Presentation</vt:lpstr>
      <vt:lpstr>PowerPoint Presentation</vt:lpstr>
      <vt:lpstr>CRITICISM OF ELITE THEORY 1.LACK OF FAITH IN COMMON PEOPLE. 2.IT IS CONSERVATIVE THEORY. 3.ELITE CANNOT MAINTAIN EQUILLIBRIUM IN SOCIETY. 4.THIS THEORY IS SILENT ABOUT DEMOCRATIC SOCIETY. 5. THIS THEORY GIVES NO IMPORTANCE TO IDEOLOGY.</vt:lpstr>
      <vt:lpstr>        6.THIS THEORY GIVES NO IMPORTANCE TO INDIVIDUAL. 7.LEADERS ARE GIVEN UNDUE IMPORTANCE. 8.THIS THEORY DOES NOT GIVE DUE IMPORTANCE TO PUBLIC OPINION. 9.THIS THEORY IS AGAINST THE PRINCIPLE OF SOCIAL AND POLITICAL EQUALITY. 10.WHAT SHOULD BE THE BASIS OF POLITICAL ELITE?         </vt:lpstr>
      <vt:lpstr>E.g. OF ELITE CLASS OF INDIA</vt:lpstr>
      <vt:lpstr>ELITE CLASS OF INDIA</vt:lpstr>
      <vt:lpstr>ELITE CLASS OF INDIA</vt:lpstr>
      <vt:lpstr>ELITE CLASS OF INDIA</vt:lpstr>
      <vt:lpstr>ELITE CLASS OF INDIA</vt:lpstr>
      <vt:lpstr>PRIYANKA GANDHI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DEMOCRACY</dc:title>
  <dc:creator>foxin</dc:creator>
  <cp:lastModifiedBy>NAAC</cp:lastModifiedBy>
  <cp:revision>17</cp:revision>
  <dcterms:created xsi:type="dcterms:W3CDTF">2019-02-18T15:06:25Z</dcterms:created>
  <dcterms:modified xsi:type="dcterms:W3CDTF">2020-01-28T07:14:12Z</dcterms:modified>
</cp:coreProperties>
</file>